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23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71C14-6AC5-489F-9E8A-147ABA90E11F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A1C56-5049-4B31-B112-B06B2B7BB5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477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8" descr="CA logo colou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645" y="5837344"/>
            <a:ext cx="887859" cy="8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39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339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960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05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019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51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43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640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  <p:pic>
        <p:nvPicPr>
          <p:cNvPr id="5" name="Picture 8" descr="CA logo colou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645" y="5837344"/>
            <a:ext cx="887859" cy="8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66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6516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408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EEBED-EB63-4761-9CAC-35A14D6F1EC4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DB002-C75C-4BE9-831B-45F22C9776B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007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" y="620688"/>
            <a:ext cx="7825740" cy="51739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88832" cy="476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" y="620688"/>
            <a:ext cx="7833360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" y="620688"/>
            <a:ext cx="7818120" cy="518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" y="620688"/>
            <a:ext cx="778764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" y="620688"/>
            <a:ext cx="7825740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" y="620688"/>
            <a:ext cx="7825740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8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620688"/>
            <a:ext cx="78105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620688"/>
            <a:ext cx="7802880" cy="520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" y="620688"/>
            <a:ext cx="7818120" cy="51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" y="620688"/>
            <a:ext cx="7825740" cy="51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" y="620688"/>
            <a:ext cx="7825740" cy="518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" y="620688"/>
            <a:ext cx="7795260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Davidson</dc:creator>
  <cp:lastModifiedBy>Sophie Davidson</cp:lastModifiedBy>
  <cp:revision>3</cp:revision>
  <dcterms:created xsi:type="dcterms:W3CDTF">2014-05-12T06:33:40Z</dcterms:created>
  <dcterms:modified xsi:type="dcterms:W3CDTF">2014-05-12T06:53:08Z</dcterms:modified>
</cp:coreProperties>
</file>