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621"/>
    <a:srgbClr val="CF4927"/>
    <a:srgbClr val="43AA9A"/>
    <a:srgbClr val="812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3" d="100"/>
          <a:sy n="73" d="100"/>
        </p:scale>
        <p:origin x="81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12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71183" y="8205827"/>
            <a:ext cx="331470" cy="346710"/>
          </a:xfrm>
          <a:custGeom>
            <a:avLst/>
            <a:gdLst/>
            <a:ahLst/>
            <a:cxnLst/>
            <a:rect l="l" t="t" r="r" b="b"/>
            <a:pathLst>
              <a:path w="331470" h="346709">
                <a:moveTo>
                  <a:pt x="114289" y="0"/>
                </a:moveTo>
                <a:lnTo>
                  <a:pt x="0" y="0"/>
                </a:lnTo>
                <a:lnTo>
                  <a:pt x="0" y="60773"/>
                </a:lnTo>
                <a:lnTo>
                  <a:pt x="114289" y="60773"/>
                </a:lnTo>
                <a:lnTo>
                  <a:pt x="144860" y="62991"/>
                </a:lnTo>
                <a:lnTo>
                  <a:pt x="199919" y="85797"/>
                </a:lnTo>
                <a:lnTo>
                  <a:pt x="242994" y="128424"/>
                </a:lnTo>
                <a:lnTo>
                  <a:pt x="266054" y="178558"/>
                </a:lnTo>
                <a:lnTo>
                  <a:pt x="270567" y="346575"/>
                </a:lnTo>
                <a:lnTo>
                  <a:pt x="330995" y="346575"/>
                </a:lnTo>
                <a:lnTo>
                  <a:pt x="330995" y="201637"/>
                </a:lnTo>
                <a:lnTo>
                  <a:pt x="325570" y="163631"/>
                </a:lnTo>
                <a:lnTo>
                  <a:pt x="293768" y="95371"/>
                </a:lnTo>
                <a:lnTo>
                  <a:pt x="267175" y="64898"/>
                </a:lnTo>
                <a:lnTo>
                  <a:pt x="226382" y="31067"/>
                </a:lnTo>
                <a:lnTo>
                  <a:pt x="191800" y="13746"/>
                </a:lnTo>
                <a:lnTo>
                  <a:pt x="154508" y="3421"/>
                </a:lnTo>
                <a:lnTo>
                  <a:pt x="1142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271190" y="9391374"/>
            <a:ext cx="331470" cy="346710"/>
          </a:xfrm>
          <a:custGeom>
            <a:avLst/>
            <a:gdLst/>
            <a:ahLst/>
            <a:cxnLst/>
            <a:rect l="l" t="t" r="r" b="b"/>
            <a:pathLst>
              <a:path w="331470" h="346709">
                <a:moveTo>
                  <a:pt x="331005" y="0"/>
                </a:moveTo>
                <a:lnTo>
                  <a:pt x="270557" y="0"/>
                </a:lnTo>
                <a:lnTo>
                  <a:pt x="270494" y="137754"/>
                </a:lnTo>
                <a:lnTo>
                  <a:pt x="266109" y="165587"/>
                </a:lnTo>
                <a:lnTo>
                  <a:pt x="257158" y="191585"/>
                </a:lnTo>
                <a:lnTo>
                  <a:pt x="243682" y="215660"/>
                </a:lnTo>
                <a:lnTo>
                  <a:pt x="225720" y="237720"/>
                </a:lnTo>
                <a:lnTo>
                  <a:pt x="217323" y="246453"/>
                </a:lnTo>
                <a:lnTo>
                  <a:pt x="215532" y="246453"/>
                </a:lnTo>
                <a:lnTo>
                  <a:pt x="192898" y="263623"/>
                </a:lnTo>
                <a:lnTo>
                  <a:pt x="168425" y="275924"/>
                </a:lnTo>
                <a:lnTo>
                  <a:pt x="142187" y="283328"/>
                </a:lnTo>
                <a:lnTo>
                  <a:pt x="114258" y="285802"/>
                </a:lnTo>
                <a:lnTo>
                  <a:pt x="0" y="285802"/>
                </a:lnTo>
                <a:lnTo>
                  <a:pt x="0" y="346544"/>
                </a:lnTo>
                <a:lnTo>
                  <a:pt x="114258" y="346544"/>
                </a:lnTo>
                <a:lnTo>
                  <a:pt x="157003" y="342111"/>
                </a:lnTo>
                <a:lnTo>
                  <a:pt x="196517" y="329760"/>
                </a:lnTo>
                <a:lnTo>
                  <a:pt x="233039" y="309386"/>
                </a:lnTo>
                <a:lnTo>
                  <a:pt x="266808" y="280881"/>
                </a:lnTo>
                <a:lnTo>
                  <a:pt x="293596" y="250111"/>
                </a:lnTo>
                <a:lnTo>
                  <a:pt x="313134" y="216753"/>
                </a:lnTo>
                <a:lnTo>
                  <a:pt x="325568" y="180531"/>
                </a:lnTo>
                <a:lnTo>
                  <a:pt x="331047" y="141168"/>
                </a:lnTo>
                <a:lnTo>
                  <a:pt x="331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570647" y="8956249"/>
            <a:ext cx="4685665" cy="781685"/>
          </a:xfrm>
          <a:custGeom>
            <a:avLst/>
            <a:gdLst/>
            <a:ahLst/>
            <a:cxnLst/>
            <a:rect l="l" t="t" r="r" b="b"/>
            <a:pathLst>
              <a:path w="4685665" h="781684">
                <a:moveTo>
                  <a:pt x="331012" y="720928"/>
                </a:moveTo>
                <a:lnTo>
                  <a:pt x="216750" y="720928"/>
                </a:lnTo>
                <a:lnTo>
                  <a:pt x="188836" y="718451"/>
                </a:lnTo>
                <a:lnTo>
                  <a:pt x="162598" y="711060"/>
                </a:lnTo>
                <a:lnTo>
                  <a:pt x="138137" y="698754"/>
                </a:lnTo>
                <a:lnTo>
                  <a:pt x="115493" y="681583"/>
                </a:lnTo>
                <a:lnTo>
                  <a:pt x="115138" y="681583"/>
                </a:lnTo>
                <a:lnTo>
                  <a:pt x="86995" y="650951"/>
                </a:lnTo>
                <a:lnTo>
                  <a:pt x="64401" y="600367"/>
                </a:lnTo>
                <a:lnTo>
                  <a:pt x="60452" y="435140"/>
                </a:lnTo>
                <a:lnTo>
                  <a:pt x="0" y="435140"/>
                </a:lnTo>
                <a:lnTo>
                  <a:pt x="0" y="577735"/>
                </a:lnTo>
                <a:lnTo>
                  <a:pt x="5295" y="614197"/>
                </a:lnTo>
                <a:lnTo>
                  <a:pt x="33528" y="679932"/>
                </a:lnTo>
                <a:lnTo>
                  <a:pt x="64198" y="716000"/>
                </a:lnTo>
                <a:lnTo>
                  <a:pt x="97980" y="744512"/>
                </a:lnTo>
                <a:lnTo>
                  <a:pt x="134543" y="764882"/>
                </a:lnTo>
                <a:lnTo>
                  <a:pt x="174155" y="777240"/>
                </a:lnTo>
                <a:lnTo>
                  <a:pt x="217093" y="781672"/>
                </a:lnTo>
                <a:lnTo>
                  <a:pt x="331012" y="781672"/>
                </a:lnTo>
                <a:lnTo>
                  <a:pt x="331012" y="720928"/>
                </a:lnTo>
                <a:close/>
              </a:path>
              <a:path w="4685665" h="781684">
                <a:moveTo>
                  <a:pt x="506996" y="79832"/>
                </a:moveTo>
                <a:lnTo>
                  <a:pt x="492633" y="26403"/>
                </a:lnTo>
                <a:lnTo>
                  <a:pt x="450773" y="8559"/>
                </a:lnTo>
                <a:lnTo>
                  <a:pt x="450773" y="82283"/>
                </a:lnTo>
                <a:lnTo>
                  <a:pt x="450773" y="180543"/>
                </a:lnTo>
                <a:lnTo>
                  <a:pt x="449770" y="189865"/>
                </a:lnTo>
                <a:lnTo>
                  <a:pt x="446417" y="196596"/>
                </a:lnTo>
                <a:lnTo>
                  <a:pt x="440207" y="200685"/>
                </a:lnTo>
                <a:lnTo>
                  <a:pt x="430618" y="202057"/>
                </a:lnTo>
                <a:lnTo>
                  <a:pt x="406171" y="202057"/>
                </a:lnTo>
                <a:lnTo>
                  <a:pt x="406171" y="60807"/>
                </a:lnTo>
                <a:lnTo>
                  <a:pt x="429996" y="60807"/>
                </a:lnTo>
                <a:lnTo>
                  <a:pt x="439699" y="62090"/>
                </a:lnTo>
                <a:lnTo>
                  <a:pt x="446112" y="66014"/>
                </a:lnTo>
                <a:lnTo>
                  <a:pt x="449681" y="72720"/>
                </a:lnTo>
                <a:lnTo>
                  <a:pt x="450773" y="82283"/>
                </a:lnTo>
                <a:lnTo>
                  <a:pt x="450773" y="8559"/>
                </a:lnTo>
                <a:lnTo>
                  <a:pt x="434276" y="6134"/>
                </a:lnTo>
                <a:lnTo>
                  <a:pt x="349351" y="6134"/>
                </a:lnTo>
                <a:lnTo>
                  <a:pt x="349351" y="436029"/>
                </a:lnTo>
                <a:lnTo>
                  <a:pt x="406171" y="436029"/>
                </a:lnTo>
                <a:lnTo>
                  <a:pt x="406171" y="254863"/>
                </a:lnTo>
                <a:lnTo>
                  <a:pt x="433070" y="254863"/>
                </a:lnTo>
                <a:lnTo>
                  <a:pt x="467563" y="249910"/>
                </a:lnTo>
                <a:lnTo>
                  <a:pt x="490423" y="235585"/>
                </a:lnTo>
                <a:lnTo>
                  <a:pt x="503097" y="212623"/>
                </a:lnTo>
                <a:lnTo>
                  <a:pt x="504431" y="202057"/>
                </a:lnTo>
                <a:lnTo>
                  <a:pt x="506996" y="181787"/>
                </a:lnTo>
                <a:lnTo>
                  <a:pt x="506996" y="79832"/>
                </a:lnTo>
                <a:close/>
              </a:path>
              <a:path w="4685665" h="781684">
                <a:moveTo>
                  <a:pt x="677481" y="381990"/>
                </a:moveTo>
                <a:lnTo>
                  <a:pt x="618807" y="381990"/>
                </a:lnTo>
                <a:lnTo>
                  <a:pt x="618807" y="6134"/>
                </a:lnTo>
                <a:lnTo>
                  <a:pt x="561987" y="6134"/>
                </a:lnTo>
                <a:lnTo>
                  <a:pt x="561987" y="436029"/>
                </a:lnTo>
                <a:lnTo>
                  <a:pt x="677481" y="436029"/>
                </a:lnTo>
                <a:lnTo>
                  <a:pt x="677481" y="381990"/>
                </a:lnTo>
                <a:close/>
              </a:path>
              <a:path w="4685665" h="781684">
                <a:moveTo>
                  <a:pt x="880338" y="436029"/>
                </a:moveTo>
                <a:lnTo>
                  <a:pt x="869403" y="347599"/>
                </a:lnTo>
                <a:lnTo>
                  <a:pt x="862876" y="294779"/>
                </a:lnTo>
                <a:lnTo>
                  <a:pt x="835825" y="76136"/>
                </a:lnTo>
                <a:lnTo>
                  <a:pt x="827163" y="6134"/>
                </a:lnTo>
                <a:lnTo>
                  <a:pt x="809447" y="6134"/>
                </a:lnTo>
                <a:lnTo>
                  <a:pt x="809447" y="294779"/>
                </a:lnTo>
                <a:lnTo>
                  <a:pt x="772795" y="294779"/>
                </a:lnTo>
                <a:lnTo>
                  <a:pt x="776960" y="240233"/>
                </a:lnTo>
                <a:lnTo>
                  <a:pt x="781773" y="185000"/>
                </a:lnTo>
                <a:lnTo>
                  <a:pt x="786663" y="129997"/>
                </a:lnTo>
                <a:lnTo>
                  <a:pt x="791121" y="76136"/>
                </a:lnTo>
                <a:lnTo>
                  <a:pt x="795058" y="130505"/>
                </a:lnTo>
                <a:lnTo>
                  <a:pt x="799414" y="185458"/>
                </a:lnTo>
                <a:lnTo>
                  <a:pt x="804202" y="240411"/>
                </a:lnTo>
                <a:lnTo>
                  <a:pt x="809447" y="294779"/>
                </a:lnTo>
                <a:lnTo>
                  <a:pt x="809447" y="6134"/>
                </a:lnTo>
                <a:lnTo>
                  <a:pt x="755078" y="6134"/>
                </a:lnTo>
                <a:lnTo>
                  <a:pt x="701903" y="436029"/>
                </a:lnTo>
                <a:lnTo>
                  <a:pt x="759345" y="436029"/>
                </a:lnTo>
                <a:lnTo>
                  <a:pt x="767283" y="347599"/>
                </a:lnTo>
                <a:lnTo>
                  <a:pt x="814959" y="347599"/>
                </a:lnTo>
                <a:lnTo>
                  <a:pt x="822896" y="436029"/>
                </a:lnTo>
                <a:lnTo>
                  <a:pt x="880338" y="436029"/>
                </a:lnTo>
                <a:close/>
              </a:path>
              <a:path w="4685665" h="781684">
                <a:moveTo>
                  <a:pt x="1098473" y="6134"/>
                </a:moveTo>
                <a:lnTo>
                  <a:pt x="1047140" y="6134"/>
                </a:lnTo>
                <a:lnTo>
                  <a:pt x="1047140" y="142468"/>
                </a:lnTo>
                <a:lnTo>
                  <a:pt x="1047394" y="182130"/>
                </a:lnTo>
                <a:lnTo>
                  <a:pt x="1048219" y="222923"/>
                </a:lnTo>
                <a:lnTo>
                  <a:pt x="1049731" y="263728"/>
                </a:lnTo>
                <a:lnTo>
                  <a:pt x="1052029" y="303377"/>
                </a:lnTo>
                <a:lnTo>
                  <a:pt x="1012596" y="139407"/>
                </a:lnTo>
                <a:lnTo>
                  <a:pt x="980541" y="6134"/>
                </a:lnTo>
                <a:lnTo>
                  <a:pt x="926160" y="6134"/>
                </a:lnTo>
                <a:lnTo>
                  <a:pt x="926160" y="436029"/>
                </a:lnTo>
                <a:lnTo>
                  <a:pt x="977493" y="436029"/>
                </a:lnTo>
                <a:lnTo>
                  <a:pt x="977493" y="300304"/>
                </a:lnTo>
                <a:lnTo>
                  <a:pt x="977150" y="259448"/>
                </a:lnTo>
                <a:lnTo>
                  <a:pt x="976185" y="218478"/>
                </a:lnTo>
                <a:lnTo>
                  <a:pt x="974648" y="178193"/>
                </a:lnTo>
                <a:lnTo>
                  <a:pt x="972604" y="139407"/>
                </a:lnTo>
                <a:lnTo>
                  <a:pt x="1044702" y="436029"/>
                </a:lnTo>
                <a:lnTo>
                  <a:pt x="1098473" y="436029"/>
                </a:lnTo>
                <a:lnTo>
                  <a:pt x="1098473" y="303377"/>
                </a:lnTo>
                <a:lnTo>
                  <a:pt x="1098473" y="6134"/>
                </a:lnTo>
                <a:close/>
              </a:path>
              <a:path w="4685665" h="781684">
                <a:moveTo>
                  <a:pt x="1295844" y="6134"/>
                </a:moveTo>
                <a:lnTo>
                  <a:pt x="1165682" y="6134"/>
                </a:lnTo>
                <a:lnTo>
                  <a:pt x="1165682" y="436029"/>
                </a:lnTo>
                <a:lnTo>
                  <a:pt x="1295844" y="436029"/>
                </a:lnTo>
                <a:lnTo>
                  <a:pt x="1295844" y="381990"/>
                </a:lnTo>
                <a:lnTo>
                  <a:pt x="1222514" y="381990"/>
                </a:lnTo>
                <a:lnTo>
                  <a:pt x="1222514" y="245033"/>
                </a:lnTo>
                <a:lnTo>
                  <a:pt x="1286065" y="245033"/>
                </a:lnTo>
                <a:lnTo>
                  <a:pt x="1286065" y="192227"/>
                </a:lnTo>
                <a:lnTo>
                  <a:pt x="1222514" y="192227"/>
                </a:lnTo>
                <a:lnTo>
                  <a:pt x="1222514" y="60807"/>
                </a:lnTo>
                <a:lnTo>
                  <a:pt x="1295844" y="60807"/>
                </a:lnTo>
                <a:lnTo>
                  <a:pt x="1295844" y="6134"/>
                </a:lnTo>
                <a:close/>
              </a:path>
              <a:path w="4685665" h="781684">
                <a:moveTo>
                  <a:pt x="1485265" y="6134"/>
                </a:moveTo>
                <a:lnTo>
                  <a:pt x="1332509" y="6134"/>
                </a:lnTo>
                <a:lnTo>
                  <a:pt x="1332509" y="60807"/>
                </a:lnTo>
                <a:lnTo>
                  <a:pt x="1380172" y="60807"/>
                </a:lnTo>
                <a:lnTo>
                  <a:pt x="1380172" y="436029"/>
                </a:lnTo>
                <a:lnTo>
                  <a:pt x="1436992" y="436029"/>
                </a:lnTo>
                <a:lnTo>
                  <a:pt x="1436992" y="60807"/>
                </a:lnTo>
                <a:lnTo>
                  <a:pt x="1485265" y="60807"/>
                </a:lnTo>
                <a:lnTo>
                  <a:pt x="1485265" y="6134"/>
                </a:lnTo>
                <a:close/>
              </a:path>
              <a:path w="4685665" h="781684">
                <a:moveTo>
                  <a:pt x="1583029" y="374002"/>
                </a:moveTo>
                <a:lnTo>
                  <a:pt x="1528038" y="374002"/>
                </a:lnTo>
                <a:lnTo>
                  <a:pt x="1528038" y="436029"/>
                </a:lnTo>
                <a:lnTo>
                  <a:pt x="1583029" y="436029"/>
                </a:lnTo>
                <a:lnTo>
                  <a:pt x="1583029" y="374002"/>
                </a:lnTo>
                <a:close/>
              </a:path>
              <a:path w="4685665" h="781684">
                <a:moveTo>
                  <a:pt x="1908708" y="79832"/>
                </a:moveTo>
                <a:lnTo>
                  <a:pt x="1906739" y="60807"/>
                </a:lnTo>
                <a:lnTo>
                  <a:pt x="1905596" y="49669"/>
                </a:lnTo>
                <a:lnTo>
                  <a:pt x="1894344" y="26403"/>
                </a:lnTo>
                <a:lnTo>
                  <a:pt x="1872107" y="11430"/>
                </a:lnTo>
                <a:lnTo>
                  <a:pt x="1852498" y="8559"/>
                </a:lnTo>
                <a:lnTo>
                  <a:pt x="1852498" y="82283"/>
                </a:lnTo>
                <a:lnTo>
                  <a:pt x="1852498" y="180543"/>
                </a:lnTo>
                <a:lnTo>
                  <a:pt x="1851494" y="189865"/>
                </a:lnTo>
                <a:lnTo>
                  <a:pt x="1848142" y="196596"/>
                </a:lnTo>
                <a:lnTo>
                  <a:pt x="1841931" y="200685"/>
                </a:lnTo>
                <a:lnTo>
                  <a:pt x="1832330" y="202057"/>
                </a:lnTo>
                <a:lnTo>
                  <a:pt x="1807895" y="202057"/>
                </a:lnTo>
                <a:lnTo>
                  <a:pt x="1807895" y="60807"/>
                </a:lnTo>
                <a:lnTo>
                  <a:pt x="1831721" y="60807"/>
                </a:lnTo>
                <a:lnTo>
                  <a:pt x="1841411" y="62090"/>
                </a:lnTo>
                <a:lnTo>
                  <a:pt x="1847837" y="66014"/>
                </a:lnTo>
                <a:lnTo>
                  <a:pt x="1851406" y="72720"/>
                </a:lnTo>
                <a:lnTo>
                  <a:pt x="1852498" y="82283"/>
                </a:lnTo>
                <a:lnTo>
                  <a:pt x="1852498" y="8559"/>
                </a:lnTo>
                <a:lnTo>
                  <a:pt x="1836000" y="6134"/>
                </a:lnTo>
                <a:lnTo>
                  <a:pt x="1751063" y="6134"/>
                </a:lnTo>
                <a:lnTo>
                  <a:pt x="1751063" y="436029"/>
                </a:lnTo>
                <a:lnTo>
                  <a:pt x="1807895" y="436029"/>
                </a:lnTo>
                <a:lnTo>
                  <a:pt x="1807895" y="254863"/>
                </a:lnTo>
                <a:lnTo>
                  <a:pt x="1834769" y="254863"/>
                </a:lnTo>
                <a:lnTo>
                  <a:pt x="1892134" y="235585"/>
                </a:lnTo>
                <a:lnTo>
                  <a:pt x="1908708" y="181787"/>
                </a:lnTo>
                <a:lnTo>
                  <a:pt x="1908708" y="79832"/>
                </a:lnTo>
                <a:close/>
              </a:path>
              <a:path w="4685665" h="781684">
                <a:moveTo>
                  <a:pt x="2093861" y="6134"/>
                </a:moveTo>
                <a:lnTo>
                  <a:pt x="1963699" y="6134"/>
                </a:lnTo>
                <a:lnTo>
                  <a:pt x="1963699" y="436029"/>
                </a:lnTo>
                <a:lnTo>
                  <a:pt x="2093861" y="436029"/>
                </a:lnTo>
                <a:lnTo>
                  <a:pt x="2093861" y="381990"/>
                </a:lnTo>
                <a:lnTo>
                  <a:pt x="2020531" y="381990"/>
                </a:lnTo>
                <a:lnTo>
                  <a:pt x="2020531" y="245033"/>
                </a:lnTo>
                <a:lnTo>
                  <a:pt x="2084070" y="245033"/>
                </a:lnTo>
                <a:lnTo>
                  <a:pt x="2084070" y="192227"/>
                </a:lnTo>
                <a:lnTo>
                  <a:pt x="2020531" y="192227"/>
                </a:lnTo>
                <a:lnTo>
                  <a:pt x="2020531" y="60807"/>
                </a:lnTo>
                <a:lnTo>
                  <a:pt x="2093861" y="60807"/>
                </a:lnTo>
                <a:lnTo>
                  <a:pt x="2093861" y="6134"/>
                </a:lnTo>
                <a:close/>
              </a:path>
              <a:path w="4685665" h="781684">
                <a:moveTo>
                  <a:pt x="2304059" y="77381"/>
                </a:moveTo>
                <a:lnTo>
                  <a:pt x="2300998" y="51574"/>
                </a:lnTo>
                <a:lnTo>
                  <a:pt x="2300414" y="46634"/>
                </a:lnTo>
                <a:lnTo>
                  <a:pt x="2287790" y="22110"/>
                </a:lnTo>
                <a:lnTo>
                  <a:pt x="2263584" y="5867"/>
                </a:lnTo>
                <a:lnTo>
                  <a:pt x="2247214" y="3365"/>
                </a:lnTo>
                <a:lnTo>
                  <a:pt x="2247214" y="77381"/>
                </a:lnTo>
                <a:lnTo>
                  <a:pt x="2247150" y="365404"/>
                </a:lnTo>
                <a:lnTo>
                  <a:pt x="2246109" y="375640"/>
                </a:lnTo>
                <a:lnTo>
                  <a:pt x="2242413" y="383984"/>
                </a:lnTo>
                <a:lnTo>
                  <a:pt x="2235619" y="389318"/>
                </a:lnTo>
                <a:lnTo>
                  <a:pt x="2225217" y="391198"/>
                </a:lnTo>
                <a:lnTo>
                  <a:pt x="2214727" y="389318"/>
                </a:lnTo>
                <a:lnTo>
                  <a:pt x="2207730" y="383984"/>
                </a:lnTo>
                <a:lnTo>
                  <a:pt x="2203831" y="375640"/>
                </a:lnTo>
                <a:lnTo>
                  <a:pt x="2202688" y="365404"/>
                </a:lnTo>
                <a:lnTo>
                  <a:pt x="2202611" y="77381"/>
                </a:lnTo>
                <a:lnTo>
                  <a:pt x="2203831" y="67132"/>
                </a:lnTo>
                <a:lnTo>
                  <a:pt x="2207730" y="58953"/>
                </a:lnTo>
                <a:lnTo>
                  <a:pt x="2214727" y="53530"/>
                </a:lnTo>
                <a:lnTo>
                  <a:pt x="2225217" y="51574"/>
                </a:lnTo>
                <a:lnTo>
                  <a:pt x="2235619" y="53530"/>
                </a:lnTo>
                <a:lnTo>
                  <a:pt x="2242413" y="58953"/>
                </a:lnTo>
                <a:lnTo>
                  <a:pt x="2246109" y="67132"/>
                </a:lnTo>
                <a:lnTo>
                  <a:pt x="2247214" y="77381"/>
                </a:lnTo>
                <a:lnTo>
                  <a:pt x="2247214" y="3365"/>
                </a:lnTo>
                <a:lnTo>
                  <a:pt x="2186775" y="5867"/>
                </a:lnTo>
                <a:lnTo>
                  <a:pt x="2149525" y="46634"/>
                </a:lnTo>
                <a:lnTo>
                  <a:pt x="2145804" y="77381"/>
                </a:lnTo>
                <a:lnTo>
                  <a:pt x="2145804" y="365404"/>
                </a:lnTo>
                <a:lnTo>
                  <a:pt x="2149525" y="396049"/>
                </a:lnTo>
                <a:lnTo>
                  <a:pt x="2162365" y="420370"/>
                </a:lnTo>
                <a:lnTo>
                  <a:pt x="2186775" y="436397"/>
                </a:lnTo>
                <a:lnTo>
                  <a:pt x="2225217" y="442175"/>
                </a:lnTo>
                <a:lnTo>
                  <a:pt x="2263584" y="436397"/>
                </a:lnTo>
                <a:lnTo>
                  <a:pt x="2287790" y="420370"/>
                </a:lnTo>
                <a:lnTo>
                  <a:pt x="2300414" y="396049"/>
                </a:lnTo>
                <a:lnTo>
                  <a:pt x="2300998" y="391198"/>
                </a:lnTo>
                <a:lnTo>
                  <a:pt x="2304059" y="365404"/>
                </a:lnTo>
                <a:lnTo>
                  <a:pt x="2304059" y="77381"/>
                </a:lnTo>
                <a:close/>
              </a:path>
              <a:path w="4685665" h="781684">
                <a:moveTo>
                  <a:pt x="2522817" y="79832"/>
                </a:moveTo>
                <a:lnTo>
                  <a:pt x="2520848" y="60807"/>
                </a:lnTo>
                <a:lnTo>
                  <a:pt x="2519705" y="49669"/>
                </a:lnTo>
                <a:lnTo>
                  <a:pt x="2508453" y="26403"/>
                </a:lnTo>
                <a:lnTo>
                  <a:pt x="2486202" y="11430"/>
                </a:lnTo>
                <a:lnTo>
                  <a:pt x="2466594" y="8559"/>
                </a:lnTo>
                <a:lnTo>
                  <a:pt x="2466594" y="82283"/>
                </a:lnTo>
                <a:lnTo>
                  <a:pt x="2466594" y="180543"/>
                </a:lnTo>
                <a:lnTo>
                  <a:pt x="2465590" y="189865"/>
                </a:lnTo>
                <a:lnTo>
                  <a:pt x="2462238" y="196596"/>
                </a:lnTo>
                <a:lnTo>
                  <a:pt x="2456015" y="200685"/>
                </a:lnTo>
                <a:lnTo>
                  <a:pt x="2446426" y="202057"/>
                </a:lnTo>
                <a:lnTo>
                  <a:pt x="2421991" y="202057"/>
                </a:lnTo>
                <a:lnTo>
                  <a:pt x="2421991" y="60807"/>
                </a:lnTo>
                <a:lnTo>
                  <a:pt x="2445816" y="60807"/>
                </a:lnTo>
                <a:lnTo>
                  <a:pt x="2455507" y="62090"/>
                </a:lnTo>
                <a:lnTo>
                  <a:pt x="2461933" y="66014"/>
                </a:lnTo>
                <a:lnTo>
                  <a:pt x="2465501" y="72720"/>
                </a:lnTo>
                <a:lnTo>
                  <a:pt x="2466594" y="82283"/>
                </a:lnTo>
                <a:lnTo>
                  <a:pt x="2466594" y="8559"/>
                </a:lnTo>
                <a:lnTo>
                  <a:pt x="2450096" y="6134"/>
                </a:lnTo>
                <a:lnTo>
                  <a:pt x="2365159" y="6134"/>
                </a:lnTo>
                <a:lnTo>
                  <a:pt x="2365159" y="436029"/>
                </a:lnTo>
                <a:lnTo>
                  <a:pt x="2421991" y="436029"/>
                </a:lnTo>
                <a:lnTo>
                  <a:pt x="2421991" y="254863"/>
                </a:lnTo>
                <a:lnTo>
                  <a:pt x="2448877" y="254863"/>
                </a:lnTo>
                <a:lnTo>
                  <a:pt x="2506230" y="235585"/>
                </a:lnTo>
                <a:lnTo>
                  <a:pt x="2522817" y="181787"/>
                </a:lnTo>
                <a:lnTo>
                  <a:pt x="2522817" y="79832"/>
                </a:lnTo>
                <a:close/>
              </a:path>
              <a:path w="4685665" h="781684">
                <a:moveTo>
                  <a:pt x="2693289" y="381990"/>
                </a:moveTo>
                <a:lnTo>
                  <a:pt x="2634627" y="381990"/>
                </a:lnTo>
                <a:lnTo>
                  <a:pt x="2634627" y="6134"/>
                </a:lnTo>
                <a:lnTo>
                  <a:pt x="2577795" y="6134"/>
                </a:lnTo>
                <a:lnTo>
                  <a:pt x="2577795" y="436029"/>
                </a:lnTo>
                <a:lnTo>
                  <a:pt x="2693289" y="436029"/>
                </a:lnTo>
                <a:lnTo>
                  <a:pt x="2693289" y="381990"/>
                </a:lnTo>
                <a:close/>
              </a:path>
              <a:path w="4685665" h="781684">
                <a:moveTo>
                  <a:pt x="2869260" y="6134"/>
                </a:moveTo>
                <a:lnTo>
                  <a:pt x="2739110" y="6134"/>
                </a:lnTo>
                <a:lnTo>
                  <a:pt x="2739110" y="436029"/>
                </a:lnTo>
                <a:lnTo>
                  <a:pt x="2869260" y="436029"/>
                </a:lnTo>
                <a:lnTo>
                  <a:pt x="2869260" y="381990"/>
                </a:lnTo>
                <a:lnTo>
                  <a:pt x="2795930" y="381990"/>
                </a:lnTo>
                <a:lnTo>
                  <a:pt x="2795930" y="245033"/>
                </a:lnTo>
                <a:lnTo>
                  <a:pt x="2859494" y="245033"/>
                </a:lnTo>
                <a:lnTo>
                  <a:pt x="2859494" y="192227"/>
                </a:lnTo>
                <a:lnTo>
                  <a:pt x="2795930" y="192227"/>
                </a:lnTo>
                <a:lnTo>
                  <a:pt x="2795930" y="60807"/>
                </a:lnTo>
                <a:lnTo>
                  <a:pt x="2869260" y="60807"/>
                </a:lnTo>
                <a:lnTo>
                  <a:pt x="2869260" y="6134"/>
                </a:lnTo>
                <a:close/>
              </a:path>
              <a:path w="4685665" h="781684">
                <a:moveTo>
                  <a:pt x="2979255" y="374002"/>
                </a:moveTo>
                <a:lnTo>
                  <a:pt x="2924251" y="374002"/>
                </a:lnTo>
                <a:lnTo>
                  <a:pt x="2924251" y="436029"/>
                </a:lnTo>
                <a:lnTo>
                  <a:pt x="2979255" y="436029"/>
                </a:lnTo>
                <a:lnTo>
                  <a:pt x="2979255" y="374002"/>
                </a:lnTo>
                <a:close/>
              </a:path>
              <a:path w="4685665" h="781684">
                <a:moveTo>
                  <a:pt x="3304933" y="79832"/>
                </a:moveTo>
                <a:lnTo>
                  <a:pt x="3290570" y="26403"/>
                </a:lnTo>
                <a:lnTo>
                  <a:pt x="3248710" y="8559"/>
                </a:lnTo>
                <a:lnTo>
                  <a:pt x="3248710" y="82283"/>
                </a:lnTo>
                <a:lnTo>
                  <a:pt x="3248710" y="180543"/>
                </a:lnTo>
                <a:lnTo>
                  <a:pt x="3247707" y="189865"/>
                </a:lnTo>
                <a:lnTo>
                  <a:pt x="3244354" y="196596"/>
                </a:lnTo>
                <a:lnTo>
                  <a:pt x="3238144" y="200685"/>
                </a:lnTo>
                <a:lnTo>
                  <a:pt x="3228556" y="202057"/>
                </a:lnTo>
                <a:lnTo>
                  <a:pt x="3204095" y="202057"/>
                </a:lnTo>
                <a:lnTo>
                  <a:pt x="3204095" y="60807"/>
                </a:lnTo>
                <a:lnTo>
                  <a:pt x="3227946" y="60807"/>
                </a:lnTo>
                <a:lnTo>
                  <a:pt x="3237636" y="62090"/>
                </a:lnTo>
                <a:lnTo>
                  <a:pt x="3244050" y="66014"/>
                </a:lnTo>
                <a:lnTo>
                  <a:pt x="3247606" y="72720"/>
                </a:lnTo>
                <a:lnTo>
                  <a:pt x="3248710" y="82283"/>
                </a:lnTo>
                <a:lnTo>
                  <a:pt x="3248710" y="8559"/>
                </a:lnTo>
                <a:lnTo>
                  <a:pt x="3232213" y="6134"/>
                </a:lnTo>
                <a:lnTo>
                  <a:pt x="3147288" y="6134"/>
                </a:lnTo>
                <a:lnTo>
                  <a:pt x="3147288" y="436029"/>
                </a:lnTo>
                <a:lnTo>
                  <a:pt x="3204095" y="436029"/>
                </a:lnTo>
                <a:lnTo>
                  <a:pt x="3204095" y="254863"/>
                </a:lnTo>
                <a:lnTo>
                  <a:pt x="3231007" y="254863"/>
                </a:lnTo>
                <a:lnTo>
                  <a:pt x="3265487" y="249910"/>
                </a:lnTo>
                <a:lnTo>
                  <a:pt x="3288360" y="235585"/>
                </a:lnTo>
                <a:lnTo>
                  <a:pt x="3301034" y="212623"/>
                </a:lnTo>
                <a:lnTo>
                  <a:pt x="3302368" y="202057"/>
                </a:lnTo>
                <a:lnTo>
                  <a:pt x="3304933" y="181787"/>
                </a:lnTo>
                <a:lnTo>
                  <a:pt x="3304933" y="79832"/>
                </a:lnTo>
                <a:close/>
              </a:path>
              <a:path w="4685665" h="781684">
                <a:moveTo>
                  <a:pt x="3504755" y="436029"/>
                </a:moveTo>
                <a:lnTo>
                  <a:pt x="3493820" y="347599"/>
                </a:lnTo>
                <a:lnTo>
                  <a:pt x="3487280" y="294779"/>
                </a:lnTo>
                <a:lnTo>
                  <a:pt x="3460254" y="76136"/>
                </a:lnTo>
                <a:lnTo>
                  <a:pt x="3451593" y="6134"/>
                </a:lnTo>
                <a:lnTo>
                  <a:pt x="3433876" y="6134"/>
                </a:lnTo>
                <a:lnTo>
                  <a:pt x="3433876" y="294779"/>
                </a:lnTo>
                <a:lnTo>
                  <a:pt x="3397212" y="294779"/>
                </a:lnTo>
                <a:lnTo>
                  <a:pt x="3401364" y="240233"/>
                </a:lnTo>
                <a:lnTo>
                  <a:pt x="3406178" y="185000"/>
                </a:lnTo>
                <a:lnTo>
                  <a:pt x="3411080" y="129997"/>
                </a:lnTo>
                <a:lnTo>
                  <a:pt x="3415525" y="76136"/>
                </a:lnTo>
                <a:lnTo>
                  <a:pt x="3419475" y="130505"/>
                </a:lnTo>
                <a:lnTo>
                  <a:pt x="3423831" y="185458"/>
                </a:lnTo>
                <a:lnTo>
                  <a:pt x="3428619" y="240411"/>
                </a:lnTo>
                <a:lnTo>
                  <a:pt x="3433876" y="294779"/>
                </a:lnTo>
                <a:lnTo>
                  <a:pt x="3433876" y="6134"/>
                </a:lnTo>
                <a:lnTo>
                  <a:pt x="3379482" y="6134"/>
                </a:lnTo>
                <a:lnTo>
                  <a:pt x="3326320" y="436029"/>
                </a:lnTo>
                <a:lnTo>
                  <a:pt x="3383762" y="436029"/>
                </a:lnTo>
                <a:lnTo>
                  <a:pt x="3391712" y="347599"/>
                </a:lnTo>
                <a:lnTo>
                  <a:pt x="3439363" y="347599"/>
                </a:lnTo>
                <a:lnTo>
                  <a:pt x="3447313" y="436029"/>
                </a:lnTo>
                <a:lnTo>
                  <a:pt x="3504755" y="436029"/>
                </a:lnTo>
                <a:close/>
              </a:path>
              <a:path w="4685665" h="781684">
                <a:moveTo>
                  <a:pt x="3709441" y="81686"/>
                </a:moveTo>
                <a:lnTo>
                  <a:pt x="3694239" y="26403"/>
                </a:lnTo>
                <a:lnTo>
                  <a:pt x="3652609" y="8801"/>
                </a:lnTo>
                <a:lnTo>
                  <a:pt x="3652609" y="361111"/>
                </a:lnTo>
                <a:lnTo>
                  <a:pt x="3651605" y="370065"/>
                </a:lnTo>
                <a:lnTo>
                  <a:pt x="3648265" y="376605"/>
                </a:lnTo>
                <a:lnTo>
                  <a:pt x="3642055" y="380619"/>
                </a:lnTo>
                <a:lnTo>
                  <a:pt x="3632454" y="381990"/>
                </a:lnTo>
                <a:lnTo>
                  <a:pt x="3607397" y="381990"/>
                </a:lnTo>
                <a:lnTo>
                  <a:pt x="3607397" y="60807"/>
                </a:lnTo>
                <a:lnTo>
                  <a:pt x="3631831" y="60807"/>
                </a:lnTo>
                <a:lnTo>
                  <a:pt x="3652609" y="361111"/>
                </a:lnTo>
                <a:lnTo>
                  <a:pt x="3652609" y="8801"/>
                </a:lnTo>
                <a:lnTo>
                  <a:pt x="3633673" y="6134"/>
                </a:lnTo>
                <a:lnTo>
                  <a:pt x="3550564" y="6134"/>
                </a:lnTo>
                <a:lnTo>
                  <a:pt x="3550564" y="436029"/>
                </a:lnTo>
                <a:lnTo>
                  <a:pt x="3634892" y="436029"/>
                </a:lnTo>
                <a:lnTo>
                  <a:pt x="3671811" y="430961"/>
                </a:lnTo>
                <a:lnTo>
                  <a:pt x="3694620" y="416217"/>
                </a:lnTo>
                <a:lnTo>
                  <a:pt x="3706215" y="392506"/>
                </a:lnTo>
                <a:lnTo>
                  <a:pt x="3707269" y="381990"/>
                </a:lnTo>
                <a:lnTo>
                  <a:pt x="3709378" y="361111"/>
                </a:lnTo>
                <a:lnTo>
                  <a:pt x="3709441" y="81686"/>
                </a:lnTo>
                <a:close/>
              </a:path>
              <a:path w="4685665" h="781684">
                <a:moveTo>
                  <a:pt x="3932466" y="81686"/>
                </a:moveTo>
                <a:lnTo>
                  <a:pt x="3930256" y="60807"/>
                </a:lnTo>
                <a:lnTo>
                  <a:pt x="3929138" y="50177"/>
                </a:lnTo>
                <a:lnTo>
                  <a:pt x="3917264" y="26403"/>
                </a:lnTo>
                <a:lnTo>
                  <a:pt x="3894061" y="11379"/>
                </a:lnTo>
                <a:lnTo>
                  <a:pt x="3875646" y="8801"/>
                </a:lnTo>
                <a:lnTo>
                  <a:pt x="3875646" y="361111"/>
                </a:lnTo>
                <a:lnTo>
                  <a:pt x="3874643" y="370065"/>
                </a:lnTo>
                <a:lnTo>
                  <a:pt x="3871290" y="376605"/>
                </a:lnTo>
                <a:lnTo>
                  <a:pt x="3865067" y="380619"/>
                </a:lnTo>
                <a:lnTo>
                  <a:pt x="3855478" y="381990"/>
                </a:lnTo>
                <a:lnTo>
                  <a:pt x="3830421" y="381990"/>
                </a:lnTo>
                <a:lnTo>
                  <a:pt x="3830421" y="60807"/>
                </a:lnTo>
                <a:lnTo>
                  <a:pt x="3854869" y="60807"/>
                </a:lnTo>
                <a:lnTo>
                  <a:pt x="3875646" y="361111"/>
                </a:lnTo>
                <a:lnTo>
                  <a:pt x="3875646" y="8801"/>
                </a:lnTo>
                <a:lnTo>
                  <a:pt x="3856698" y="6134"/>
                </a:lnTo>
                <a:lnTo>
                  <a:pt x="3773601" y="6134"/>
                </a:lnTo>
                <a:lnTo>
                  <a:pt x="3773601" y="436029"/>
                </a:lnTo>
                <a:lnTo>
                  <a:pt x="3857917" y="436029"/>
                </a:lnTo>
                <a:lnTo>
                  <a:pt x="3894823" y="430961"/>
                </a:lnTo>
                <a:lnTo>
                  <a:pt x="3917645" y="416217"/>
                </a:lnTo>
                <a:lnTo>
                  <a:pt x="3929240" y="392506"/>
                </a:lnTo>
                <a:lnTo>
                  <a:pt x="3930294" y="381990"/>
                </a:lnTo>
                <a:lnTo>
                  <a:pt x="3932402" y="361111"/>
                </a:lnTo>
                <a:lnTo>
                  <a:pt x="3932466" y="81686"/>
                </a:lnTo>
                <a:close/>
              </a:path>
              <a:path w="4685665" h="781684">
                <a:moveTo>
                  <a:pt x="4148772" y="77381"/>
                </a:moveTo>
                <a:lnTo>
                  <a:pt x="4132503" y="22110"/>
                </a:lnTo>
                <a:lnTo>
                  <a:pt x="4091952" y="3378"/>
                </a:lnTo>
                <a:lnTo>
                  <a:pt x="4091952" y="77381"/>
                </a:lnTo>
                <a:lnTo>
                  <a:pt x="4091889" y="365404"/>
                </a:lnTo>
                <a:lnTo>
                  <a:pt x="4090835" y="375640"/>
                </a:lnTo>
                <a:lnTo>
                  <a:pt x="4087139" y="383984"/>
                </a:lnTo>
                <a:lnTo>
                  <a:pt x="4080345" y="389318"/>
                </a:lnTo>
                <a:lnTo>
                  <a:pt x="4069943" y="391198"/>
                </a:lnTo>
                <a:lnTo>
                  <a:pt x="4059453" y="389318"/>
                </a:lnTo>
                <a:lnTo>
                  <a:pt x="4052455" y="383984"/>
                </a:lnTo>
                <a:lnTo>
                  <a:pt x="4048556" y="375640"/>
                </a:lnTo>
                <a:lnTo>
                  <a:pt x="4047413" y="365404"/>
                </a:lnTo>
                <a:lnTo>
                  <a:pt x="4047337" y="77381"/>
                </a:lnTo>
                <a:lnTo>
                  <a:pt x="4048556" y="67132"/>
                </a:lnTo>
                <a:lnTo>
                  <a:pt x="4052455" y="58953"/>
                </a:lnTo>
                <a:lnTo>
                  <a:pt x="4059453" y="53530"/>
                </a:lnTo>
                <a:lnTo>
                  <a:pt x="4069943" y="51574"/>
                </a:lnTo>
                <a:lnTo>
                  <a:pt x="4080345" y="53530"/>
                </a:lnTo>
                <a:lnTo>
                  <a:pt x="4087139" y="58953"/>
                </a:lnTo>
                <a:lnTo>
                  <a:pt x="4090835" y="67132"/>
                </a:lnTo>
                <a:lnTo>
                  <a:pt x="4091952" y="77381"/>
                </a:lnTo>
                <a:lnTo>
                  <a:pt x="4091952" y="3378"/>
                </a:lnTo>
                <a:lnTo>
                  <a:pt x="4031500" y="5867"/>
                </a:lnTo>
                <a:lnTo>
                  <a:pt x="3994239" y="46634"/>
                </a:lnTo>
                <a:lnTo>
                  <a:pt x="3990505" y="77381"/>
                </a:lnTo>
                <a:lnTo>
                  <a:pt x="3990505" y="365404"/>
                </a:lnTo>
                <a:lnTo>
                  <a:pt x="3994239" y="396049"/>
                </a:lnTo>
                <a:lnTo>
                  <a:pt x="4007091" y="420370"/>
                </a:lnTo>
                <a:lnTo>
                  <a:pt x="4031500" y="436397"/>
                </a:lnTo>
                <a:lnTo>
                  <a:pt x="4069943" y="442175"/>
                </a:lnTo>
                <a:lnTo>
                  <a:pt x="4108297" y="436397"/>
                </a:lnTo>
                <a:lnTo>
                  <a:pt x="4132503" y="420370"/>
                </a:lnTo>
                <a:lnTo>
                  <a:pt x="4145140" y="396049"/>
                </a:lnTo>
                <a:lnTo>
                  <a:pt x="4145711" y="391198"/>
                </a:lnTo>
                <a:lnTo>
                  <a:pt x="4148772" y="365404"/>
                </a:lnTo>
                <a:lnTo>
                  <a:pt x="4148772" y="77381"/>
                </a:lnTo>
                <a:close/>
              </a:path>
              <a:path w="4685665" h="781684">
                <a:moveTo>
                  <a:pt x="4360799" y="77381"/>
                </a:moveTo>
                <a:lnTo>
                  <a:pt x="4344454" y="21882"/>
                </a:lnTo>
                <a:lnTo>
                  <a:pt x="4283202" y="0"/>
                </a:lnTo>
                <a:lnTo>
                  <a:pt x="4244759" y="5778"/>
                </a:lnTo>
                <a:lnTo>
                  <a:pt x="4220349" y="21882"/>
                </a:lnTo>
                <a:lnTo>
                  <a:pt x="4207497" y="46380"/>
                </a:lnTo>
                <a:lnTo>
                  <a:pt x="4203763" y="77381"/>
                </a:lnTo>
                <a:lnTo>
                  <a:pt x="4203763" y="365404"/>
                </a:lnTo>
                <a:lnTo>
                  <a:pt x="4207497" y="396049"/>
                </a:lnTo>
                <a:lnTo>
                  <a:pt x="4220349" y="420370"/>
                </a:lnTo>
                <a:lnTo>
                  <a:pt x="4244759" y="436397"/>
                </a:lnTo>
                <a:lnTo>
                  <a:pt x="4283202" y="442175"/>
                </a:lnTo>
                <a:lnTo>
                  <a:pt x="4320591" y="436397"/>
                </a:lnTo>
                <a:lnTo>
                  <a:pt x="4344454" y="420370"/>
                </a:lnTo>
                <a:lnTo>
                  <a:pt x="4357090" y="396049"/>
                </a:lnTo>
                <a:lnTo>
                  <a:pt x="4357687" y="391198"/>
                </a:lnTo>
                <a:lnTo>
                  <a:pt x="4360799" y="365404"/>
                </a:lnTo>
                <a:lnTo>
                  <a:pt x="4360799" y="307060"/>
                </a:lnTo>
                <a:lnTo>
                  <a:pt x="4305198" y="307060"/>
                </a:lnTo>
                <a:lnTo>
                  <a:pt x="4305135" y="365404"/>
                </a:lnTo>
                <a:lnTo>
                  <a:pt x="4304081" y="375640"/>
                </a:lnTo>
                <a:lnTo>
                  <a:pt x="4300385" y="383984"/>
                </a:lnTo>
                <a:lnTo>
                  <a:pt x="4293603" y="389318"/>
                </a:lnTo>
                <a:lnTo>
                  <a:pt x="4283202" y="391198"/>
                </a:lnTo>
                <a:lnTo>
                  <a:pt x="4272712" y="389318"/>
                </a:lnTo>
                <a:lnTo>
                  <a:pt x="4265714" y="383984"/>
                </a:lnTo>
                <a:lnTo>
                  <a:pt x="4261802" y="375640"/>
                </a:lnTo>
                <a:lnTo>
                  <a:pt x="4260659" y="365404"/>
                </a:lnTo>
                <a:lnTo>
                  <a:pt x="4260596" y="77381"/>
                </a:lnTo>
                <a:lnTo>
                  <a:pt x="4261802" y="67132"/>
                </a:lnTo>
                <a:lnTo>
                  <a:pt x="4265714" y="58953"/>
                </a:lnTo>
                <a:lnTo>
                  <a:pt x="4272712" y="53530"/>
                </a:lnTo>
                <a:lnTo>
                  <a:pt x="4283202" y="51574"/>
                </a:lnTo>
                <a:lnTo>
                  <a:pt x="4293603" y="53530"/>
                </a:lnTo>
                <a:lnTo>
                  <a:pt x="4300385" y="58953"/>
                </a:lnTo>
                <a:lnTo>
                  <a:pt x="4304081" y="67132"/>
                </a:lnTo>
                <a:lnTo>
                  <a:pt x="4305198" y="77381"/>
                </a:lnTo>
                <a:lnTo>
                  <a:pt x="4305198" y="128968"/>
                </a:lnTo>
                <a:lnTo>
                  <a:pt x="4360799" y="128968"/>
                </a:lnTo>
                <a:lnTo>
                  <a:pt x="4360799" y="77381"/>
                </a:lnTo>
                <a:close/>
              </a:path>
              <a:path w="4685665" h="781684">
                <a:moveTo>
                  <a:pt x="4590567" y="436029"/>
                </a:moveTo>
                <a:lnTo>
                  <a:pt x="4527054" y="240131"/>
                </a:lnTo>
                <a:lnTo>
                  <a:pt x="4520285" y="219240"/>
                </a:lnTo>
                <a:lnTo>
                  <a:pt x="4526991" y="197751"/>
                </a:lnTo>
                <a:lnTo>
                  <a:pt x="4586884" y="6134"/>
                </a:lnTo>
                <a:lnTo>
                  <a:pt x="4524565" y="6134"/>
                </a:lnTo>
                <a:lnTo>
                  <a:pt x="4474464" y="197751"/>
                </a:lnTo>
                <a:lnTo>
                  <a:pt x="4475683" y="6134"/>
                </a:lnTo>
                <a:lnTo>
                  <a:pt x="4418850" y="6134"/>
                </a:lnTo>
                <a:lnTo>
                  <a:pt x="4418850" y="436029"/>
                </a:lnTo>
                <a:lnTo>
                  <a:pt x="4475683" y="436029"/>
                </a:lnTo>
                <a:lnTo>
                  <a:pt x="4474464" y="240131"/>
                </a:lnTo>
                <a:lnTo>
                  <a:pt x="4528832" y="436029"/>
                </a:lnTo>
                <a:lnTo>
                  <a:pt x="4590567" y="436029"/>
                </a:lnTo>
                <a:close/>
              </a:path>
              <a:path w="4685665" h="781684">
                <a:moveTo>
                  <a:pt x="4685271" y="374002"/>
                </a:moveTo>
                <a:lnTo>
                  <a:pt x="4630280" y="374002"/>
                </a:lnTo>
                <a:lnTo>
                  <a:pt x="4630280" y="436029"/>
                </a:lnTo>
                <a:lnTo>
                  <a:pt x="4685271" y="436029"/>
                </a:lnTo>
                <a:lnTo>
                  <a:pt x="4685271" y="3740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0629" y="8205849"/>
            <a:ext cx="4658550" cy="58229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5848813" y="8670956"/>
            <a:ext cx="445134" cy="414020"/>
          </a:xfrm>
          <a:custGeom>
            <a:avLst/>
            <a:gdLst/>
            <a:ahLst/>
            <a:cxnLst/>
            <a:rect l="l" t="t" r="r" b="b"/>
            <a:pathLst>
              <a:path w="445134" h="414020">
                <a:moveTo>
                  <a:pt x="351193" y="16586"/>
                </a:moveTo>
                <a:lnTo>
                  <a:pt x="334606" y="0"/>
                </a:lnTo>
                <a:lnTo>
                  <a:pt x="0" y="334606"/>
                </a:lnTo>
                <a:lnTo>
                  <a:pt x="16586" y="351193"/>
                </a:lnTo>
                <a:lnTo>
                  <a:pt x="351193" y="16586"/>
                </a:lnTo>
                <a:close/>
              </a:path>
              <a:path w="445134" h="414020">
                <a:moveTo>
                  <a:pt x="382447" y="47840"/>
                </a:moveTo>
                <a:lnTo>
                  <a:pt x="365861" y="31254"/>
                </a:lnTo>
                <a:lnTo>
                  <a:pt x="31254" y="365861"/>
                </a:lnTo>
                <a:lnTo>
                  <a:pt x="47828" y="382447"/>
                </a:lnTo>
                <a:lnTo>
                  <a:pt x="382447" y="47840"/>
                </a:lnTo>
                <a:close/>
              </a:path>
              <a:path w="445134" h="414020">
                <a:moveTo>
                  <a:pt x="413689" y="79095"/>
                </a:moveTo>
                <a:lnTo>
                  <a:pt x="397103" y="62509"/>
                </a:lnTo>
                <a:lnTo>
                  <a:pt x="62496" y="397116"/>
                </a:lnTo>
                <a:lnTo>
                  <a:pt x="79082" y="413702"/>
                </a:lnTo>
                <a:lnTo>
                  <a:pt x="223050" y="269735"/>
                </a:lnTo>
                <a:lnTo>
                  <a:pt x="234391" y="246176"/>
                </a:lnTo>
                <a:lnTo>
                  <a:pt x="250863" y="225933"/>
                </a:lnTo>
                <a:lnTo>
                  <a:pt x="271145" y="209880"/>
                </a:lnTo>
                <a:lnTo>
                  <a:pt x="293916" y="198869"/>
                </a:lnTo>
                <a:lnTo>
                  <a:pt x="413689" y="79095"/>
                </a:lnTo>
                <a:close/>
              </a:path>
              <a:path w="445134" h="414020">
                <a:moveTo>
                  <a:pt x="444944" y="110337"/>
                </a:moveTo>
                <a:lnTo>
                  <a:pt x="428358" y="93751"/>
                </a:lnTo>
                <a:lnTo>
                  <a:pt x="394868" y="127254"/>
                </a:lnTo>
                <a:lnTo>
                  <a:pt x="407797" y="123418"/>
                </a:lnTo>
                <a:lnTo>
                  <a:pt x="419379" y="120777"/>
                </a:lnTo>
                <a:lnTo>
                  <a:pt x="429260" y="119126"/>
                </a:lnTo>
                <a:lnTo>
                  <a:pt x="437057" y="118224"/>
                </a:lnTo>
                <a:lnTo>
                  <a:pt x="444944" y="1103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42567" y="8974972"/>
            <a:ext cx="287687" cy="3284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6161728" y="8670956"/>
            <a:ext cx="577850" cy="664210"/>
          </a:xfrm>
          <a:custGeom>
            <a:avLst/>
            <a:gdLst/>
            <a:ahLst/>
            <a:cxnLst/>
            <a:rect l="l" t="t" r="r" b="b"/>
            <a:pathLst>
              <a:path w="577850" h="664209">
                <a:moveTo>
                  <a:pt x="181838" y="126657"/>
                </a:moveTo>
                <a:lnTo>
                  <a:pt x="148945" y="93751"/>
                </a:lnTo>
                <a:lnTo>
                  <a:pt x="132359" y="110337"/>
                </a:lnTo>
                <a:lnTo>
                  <a:pt x="140131" y="118097"/>
                </a:lnTo>
                <a:lnTo>
                  <a:pt x="147599" y="118897"/>
                </a:lnTo>
                <a:lnTo>
                  <a:pt x="157302" y="120434"/>
                </a:lnTo>
                <a:lnTo>
                  <a:pt x="168846" y="122936"/>
                </a:lnTo>
                <a:lnTo>
                  <a:pt x="181838" y="126657"/>
                </a:lnTo>
                <a:close/>
              </a:path>
              <a:path w="577850" h="664209">
                <a:moveTo>
                  <a:pt x="265214" y="647433"/>
                </a:moveTo>
                <a:lnTo>
                  <a:pt x="149186" y="531418"/>
                </a:lnTo>
                <a:lnTo>
                  <a:pt x="220129" y="460476"/>
                </a:lnTo>
                <a:lnTo>
                  <a:pt x="203542" y="443890"/>
                </a:lnTo>
                <a:lnTo>
                  <a:pt x="132600" y="514832"/>
                </a:lnTo>
                <a:lnTo>
                  <a:pt x="61671" y="443890"/>
                </a:lnTo>
                <a:lnTo>
                  <a:pt x="45085" y="460476"/>
                </a:lnTo>
                <a:lnTo>
                  <a:pt x="116014" y="531418"/>
                </a:lnTo>
                <a:lnTo>
                  <a:pt x="0" y="647433"/>
                </a:lnTo>
                <a:lnTo>
                  <a:pt x="16586" y="664019"/>
                </a:lnTo>
                <a:lnTo>
                  <a:pt x="132600" y="548005"/>
                </a:lnTo>
                <a:lnTo>
                  <a:pt x="248627" y="664019"/>
                </a:lnTo>
                <a:lnTo>
                  <a:pt x="265214" y="647433"/>
                </a:lnTo>
                <a:close/>
              </a:path>
              <a:path w="577850" h="664209">
                <a:moveTo>
                  <a:pt x="296049" y="615861"/>
                </a:moveTo>
                <a:lnTo>
                  <a:pt x="234835" y="554647"/>
                </a:lnTo>
                <a:lnTo>
                  <a:pt x="225285" y="553923"/>
                </a:lnTo>
                <a:lnTo>
                  <a:pt x="215519" y="552640"/>
                </a:lnTo>
                <a:lnTo>
                  <a:pt x="205562" y="550811"/>
                </a:lnTo>
                <a:lnTo>
                  <a:pt x="195414" y="548398"/>
                </a:lnTo>
                <a:lnTo>
                  <a:pt x="279463" y="632447"/>
                </a:lnTo>
                <a:lnTo>
                  <a:pt x="296049" y="615861"/>
                </a:lnTo>
                <a:close/>
              </a:path>
              <a:path w="577850" h="664209">
                <a:moveTo>
                  <a:pt x="327304" y="584619"/>
                </a:moveTo>
                <a:lnTo>
                  <a:pt x="290169" y="547484"/>
                </a:lnTo>
                <a:lnTo>
                  <a:pt x="283667" y="549452"/>
                </a:lnTo>
                <a:lnTo>
                  <a:pt x="276974" y="551129"/>
                </a:lnTo>
                <a:lnTo>
                  <a:pt x="270116" y="552513"/>
                </a:lnTo>
                <a:lnTo>
                  <a:pt x="263093" y="553580"/>
                </a:lnTo>
                <a:lnTo>
                  <a:pt x="310718" y="601205"/>
                </a:lnTo>
                <a:lnTo>
                  <a:pt x="327304" y="584619"/>
                </a:lnTo>
                <a:close/>
              </a:path>
              <a:path w="577850" h="664209">
                <a:moveTo>
                  <a:pt x="358546" y="553364"/>
                </a:moveTo>
                <a:lnTo>
                  <a:pt x="331050" y="525856"/>
                </a:lnTo>
                <a:lnTo>
                  <a:pt x="324789" y="530707"/>
                </a:lnTo>
                <a:lnTo>
                  <a:pt x="318046" y="535051"/>
                </a:lnTo>
                <a:lnTo>
                  <a:pt x="310819" y="538810"/>
                </a:lnTo>
                <a:lnTo>
                  <a:pt x="341960" y="569950"/>
                </a:lnTo>
                <a:lnTo>
                  <a:pt x="358546" y="553364"/>
                </a:lnTo>
                <a:close/>
              </a:path>
              <a:path w="577850" h="664209">
                <a:moveTo>
                  <a:pt x="389801" y="522122"/>
                </a:moveTo>
                <a:lnTo>
                  <a:pt x="360984" y="493293"/>
                </a:lnTo>
                <a:lnTo>
                  <a:pt x="356692" y="499884"/>
                </a:lnTo>
                <a:lnTo>
                  <a:pt x="351815" y="506107"/>
                </a:lnTo>
                <a:lnTo>
                  <a:pt x="346392" y="511873"/>
                </a:lnTo>
                <a:lnTo>
                  <a:pt x="373214" y="538695"/>
                </a:lnTo>
                <a:lnTo>
                  <a:pt x="389801" y="522122"/>
                </a:lnTo>
                <a:close/>
              </a:path>
              <a:path w="577850" h="664209">
                <a:moveTo>
                  <a:pt x="421055" y="490867"/>
                </a:moveTo>
                <a:lnTo>
                  <a:pt x="379463" y="449275"/>
                </a:lnTo>
                <a:lnTo>
                  <a:pt x="377875" y="455688"/>
                </a:lnTo>
                <a:lnTo>
                  <a:pt x="375970" y="462000"/>
                </a:lnTo>
                <a:lnTo>
                  <a:pt x="373773" y="468185"/>
                </a:lnTo>
                <a:lnTo>
                  <a:pt x="371284" y="474256"/>
                </a:lnTo>
                <a:lnTo>
                  <a:pt x="404469" y="507453"/>
                </a:lnTo>
                <a:lnTo>
                  <a:pt x="421055" y="490867"/>
                </a:lnTo>
                <a:close/>
              </a:path>
              <a:path w="577850" h="664209">
                <a:moveTo>
                  <a:pt x="452310" y="459613"/>
                </a:moveTo>
                <a:lnTo>
                  <a:pt x="378536" y="385851"/>
                </a:lnTo>
                <a:lnTo>
                  <a:pt x="380542" y="395236"/>
                </a:lnTo>
                <a:lnTo>
                  <a:pt x="381901" y="404596"/>
                </a:lnTo>
                <a:lnTo>
                  <a:pt x="382600" y="413918"/>
                </a:lnTo>
                <a:lnTo>
                  <a:pt x="382676" y="423151"/>
                </a:lnTo>
                <a:lnTo>
                  <a:pt x="435724" y="476199"/>
                </a:lnTo>
                <a:lnTo>
                  <a:pt x="452310" y="459613"/>
                </a:lnTo>
                <a:close/>
              </a:path>
              <a:path w="577850" h="664209">
                <a:moveTo>
                  <a:pt x="483552" y="428358"/>
                </a:moveTo>
                <a:lnTo>
                  <a:pt x="360362" y="305168"/>
                </a:lnTo>
                <a:lnTo>
                  <a:pt x="359752" y="311975"/>
                </a:lnTo>
                <a:lnTo>
                  <a:pt x="358622" y="318833"/>
                </a:lnTo>
                <a:lnTo>
                  <a:pt x="356958" y="325755"/>
                </a:lnTo>
                <a:lnTo>
                  <a:pt x="354736" y="332714"/>
                </a:lnTo>
                <a:lnTo>
                  <a:pt x="466966" y="444944"/>
                </a:lnTo>
                <a:lnTo>
                  <a:pt x="483552" y="428358"/>
                </a:lnTo>
                <a:close/>
              </a:path>
              <a:path w="577850" h="664209">
                <a:moveTo>
                  <a:pt x="514807" y="397116"/>
                </a:moveTo>
                <a:lnTo>
                  <a:pt x="180200" y="62509"/>
                </a:lnTo>
                <a:lnTo>
                  <a:pt x="163614" y="79095"/>
                </a:lnTo>
                <a:lnTo>
                  <a:pt x="282752" y="198221"/>
                </a:lnTo>
                <a:lnTo>
                  <a:pt x="306476" y="209308"/>
                </a:lnTo>
                <a:lnTo>
                  <a:pt x="327583" y="225856"/>
                </a:lnTo>
                <a:lnTo>
                  <a:pt x="344589" y="246926"/>
                </a:lnTo>
                <a:lnTo>
                  <a:pt x="356057" y="271538"/>
                </a:lnTo>
                <a:lnTo>
                  <a:pt x="498221" y="413702"/>
                </a:lnTo>
                <a:lnTo>
                  <a:pt x="514807" y="397116"/>
                </a:lnTo>
                <a:close/>
              </a:path>
              <a:path w="577850" h="664209">
                <a:moveTo>
                  <a:pt x="546049" y="365861"/>
                </a:moveTo>
                <a:lnTo>
                  <a:pt x="211442" y="31254"/>
                </a:lnTo>
                <a:lnTo>
                  <a:pt x="194856" y="47840"/>
                </a:lnTo>
                <a:lnTo>
                  <a:pt x="529463" y="382447"/>
                </a:lnTo>
                <a:lnTo>
                  <a:pt x="546049" y="365861"/>
                </a:lnTo>
                <a:close/>
              </a:path>
              <a:path w="577850" h="664209">
                <a:moveTo>
                  <a:pt x="577303" y="334606"/>
                </a:moveTo>
                <a:lnTo>
                  <a:pt x="242697" y="0"/>
                </a:lnTo>
                <a:lnTo>
                  <a:pt x="226110" y="16586"/>
                </a:lnTo>
                <a:lnTo>
                  <a:pt x="560730" y="351193"/>
                </a:lnTo>
                <a:lnTo>
                  <a:pt x="577303" y="334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45586" y="9446346"/>
            <a:ext cx="1096702" cy="29157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7564600" y="8654433"/>
            <a:ext cx="698500" cy="570865"/>
          </a:xfrm>
          <a:custGeom>
            <a:avLst/>
            <a:gdLst/>
            <a:ahLst/>
            <a:cxnLst/>
            <a:rect l="l" t="t" r="r" b="b"/>
            <a:pathLst>
              <a:path w="698500" h="570865">
                <a:moveTo>
                  <a:pt x="348984" y="0"/>
                </a:moveTo>
                <a:lnTo>
                  <a:pt x="295952" y="6160"/>
                </a:lnTo>
                <a:lnTo>
                  <a:pt x="249538" y="23639"/>
                </a:lnTo>
                <a:lnTo>
                  <a:pt x="210752" y="50930"/>
                </a:lnTo>
                <a:lnTo>
                  <a:pt x="180605" y="86528"/>
                </a:lnTo>
                <a:lnTo>
                  <a:pt x="160106" y="128927"/>
                </a:lnTo>
                <a:lnTo>
                  <a:pt x="150267" y="176622"/>
                </a:lnTo>
                <a:lnTo>
                  <a:pt x="109087" y="190506"/>
                </a:lnTo>
                <a:lnTo>
                  <a:pt x="72846" y="212824"/>
                </a:lnTo>
                <a:lnTo>
                  <a:pt x="42680" y="242822"/>
                </a:lnTo>
                <a:lnTo>
                  <a:pt x="19726" y="279743"/>
                </a:lnTo>
                <a:lnTo>
                  <a:pt x="5121" y="322830"/>
                </a:lnTo>
                <a:lnTo>
                  <a:pt x="0" y="371329"/>
                </a:lnTo>
                <a:lnTo>
                  <a:pt x="5088" y="419709"/>
                </a:lnTo>
                <a:lnTo>
                  <a:pt x="19606" y="462729"/>
                </a:lnTo>
                <a:lnTo>
                  <a:pt x="42430" y="499629"/>
                </a:lnTo>
                <a:lnTo>
                  <a:pt x="72438" y="529650"/>
                </a:lnTo>
                <a:lnTo>
                  <a:pt x="108505" y="552034"/>
                </a:lnTo>
                <a:lnTo>
                  <a:pt x="149510" y="566020"/>
                </a:lnTo>
                <a:lnTo>
                  <a:pt x="194329" y="570851"/>
                </a:lnTo>
                <a:lnTo>
                  <a:pt x="212456" y="569787"/>
                </a:lnTo>
                <a:lnTo>
                  <a:pt x="231214" y="566943"/>
                </a:lnTo>
                <a:lnTo>
                  <a:pt x="249141" y="562838"/>
                </a:lnTo>
                <a:lnTo>
                  <a:pt x="264777" y="557993"/>
                </a:lnTo>
                <a:lnTo>
                  <a:pt x="254558" y="554060"/>
                </a:lnTo>
                <a:lnTo>
                  <a:pt x="247464" y="550561"/>
                </a:lnTo>
                <a:lnTo>
                  <a:pt x="240176" y="545527"/>
                </a:lnTo>
                <a:lnTo>
                  <a:pt x="233997" y="540643"/>
                </a:lnTo>
                <a:lnTo>
                  <a:pt x="188748" y="540643"/>
                </a:lnTo>
                <a:lnTo>
                  <a:pt x="147149" y="533875"/>
                </a:lnTo>
                <a:lnTo>
                  <a:pt x="110170" y="517123"/>
                </a:lnTo>
                <a:lnTo>
                  <a:pt x="79121" y="491439"/>
                </a:lnTo>
                <a:lnTo>
                  <a:pt x="55318" y="457876"/>
                </a:lnTo>
                <a:lnTo>
                  <a:pt x="40118" y="417605"/>
                </a:lnTo>
                <a:lnTo>
                  <a:pt x="34700" y="371329"/>
                </a:lnTo>
                <a:lnTo>
                  <a:pt x="40225" y="324175"/>
                </a:lnTo>
                <a:lnTo>
                  <a:pt x="55883" y="283270"/>
                </a:lnTo>
                <a:lnTo>
                  <a:pt x="80303" y="249605"/>
                </a:lnTo>
                <a:lnTo>
                  <a:pt x="112110" y="224175"/>
                </a:lnTo>
                <a:lnTo>
                  <a:pt x="149932" y="207972"/>
                </a:lnTo>
                <a:lnTo>
                  <a:pt x="180004" y="202559"/>
                </a:lnTo>
                <a:lnTo>
                  <a:pt x="179847" y="199805"/>
                </a:lnTo>
                <a:lnTo>
                  <a:pt x="179512" y="197124"/>
                </a:lnTo>
                <a:lnTo>
                  <a:pt x="179512" y="186852"/>
                </a:lnTo>
                <a:lnTo>
                  <a:pt x="193660" y="127806"/>
                </a:lnTo>
                <a:lnTo>
                  <a:pt x="218077" y="89874"/>
                </a:lnTo>
                <a:lnTo>
                  <a:pt x="253003" y="60471"/>
                </a:lnTo>
                <a:lnTo>
                  <a:pt x="297089" y="41461"/>
                </a:lnTo>
                <a:lnTo>
                  <a:pt x="348984" y="34710"/>
                </a:lnTo>
                <a:lnTo>
                  <a:pt x="464160" y="34710"/>
                </a:lnTo>
                <a:lnTo>
                  <a:pt x="448426" y="23639"/>
                </a:lnTo>
                <a:lnTo>
                  <a:pt x="402014" y="6160"/>
                </a:lnTo>
                <a:lnTo>
                  <a:pt x="348984" y="0"/>
                </a:lnTo>
                <a:close/>
              </a:path>
              <a:path w="698500" h="570865">
                <a:moveTo>
                  <a:pt x="516257" y="569490"/>
                </a:moveTo>
                <a:lnTo>
                  <a:pt x="479807" y="569490"/>
                </a:lnTo>
                <a:lnTo>
                  <a:pt x="488330" y="570359"/>
                </a:lnTo>
                <a:lnTo>
                  <a:pt x="496728" y="570851"/>
                </a:lnTo>
                <a:lnTo>
                  <a:pt x="503628" y="570851"/>
                </a:lnTo>
                <a:lnTo>
                  <a:pt x="516257" y="569490"/>
                </a:lnTo>
                <a:close/>
              </a:path>
              <a:path w="698500" h="570865">
                <a:moveTo>
                  <a:pt x="547908" y="435400"/>
                </a:moveTo>
                <a:lnTo>
                  <a:pt x="508539" y="435400"/>
                </a:lnTo>
                <a:lnTo>
                  <a:pt x="513397" y="435651"/>
                </a:lnTo>
                <a:lnTo>
                  <a:pt x="518204" y="436049"/>
                </a:lnTo>
                <a:lnTo>
                  <a:pt x="512894" y="467955"/>
                </a:lnTo>
                <a:lnTo>
                  <a:pt x="501213" y="496885"/>
                </a:lnTo>
                <a:lnTo>
                  <a:pt x="484064" y="521841"/>
                </a:lnTo>
                <a:lnTo>
                  <a:pt x="462352" y="541826"/>
                </a:lnTo>
                <a:lnTo>
                  <a:pt x="462509" y="542077"/>
                </a:lnTo>
                <a:lnTo>
                  <a:pt x="456820" y="546698"/>
                </a:lnTo>
                <a:lnTo>
                  <a:pt x="450351" y="551775"/>
                </a:lnTo>
                <a:lnTo>
                  <a:pt x="443778" y="556665"/>
                </a:lnTo>
                <a:lnTo>
                  <a:pt x="437777" y="560726"/>
                </a:lnTo>
                <a:lnTo>
                  <a:pt x="444882" y="563436"/>
                </a:lnTo>
                <a:lnTo>
                  <a:pt x="454918" y="565855"/>
                </a:lnTo>
                <a:lnTo>
                  <a:pt x="466846" y="567895"/>
                </a:lnTo>
                <a:lnTo>
                  <a:pt x="479629" y="569469"/>
                </a:lnTo>
                <a:lnTo>
                  <a:pt x="479807" y="569490"/>
                </a:lnTo>
                <a:lnTo>
                  <a:pt x="516257" y="569490"/>
                </a:lnTo>
                <a:lnTo>
                  <a:pt x="548447" y="566020"/>
                </a:lnTo>
                <a:lnTo>
                  <a:pt x="589452" y="552034"/>
                </a:lnTo>
                <a:lnTo>
                  <a:pt x="607806" y="540643"/>
                </a:lnTo>
                <a:lnTo>
                  <a:pt x="509209" y="540643"/>
                </a:lnTo>
                <a:lnTo>
                  <a:pt x="525772" y="516954"/>
                </a:lnTo>
                <a:lnTo>
                  <a:pt x="538126" y="490427"/>
                </a:lnTo>
                <a:lnTo>
                  <a:pt x="545849" y="460817"/>
                </a:lnTo>
                <a:lnTo>
                  <a:pt x="547908" y="435400"/>
                </a:lnTo>
                <a:close/>
              </a:path>
              <a:path w="698500" h="570865">
                <a:moveTo>
                  <a:pt x="180978" y="405736"/>
                </a:moveTo>
                <a:lnTo>
                  <a:pt x="150372" y="407872"/>
                </a:lnTo>
                <a:lnTo>
                  <a:pt x="149754" y="414448"/>
                </a:lnTo>
                <a:lnTo>
                  <a:pt x="149506" y="419709"/>
                </a:lnTo>
                <a:lnTo>
                  <a:pt x="149440" y="427882"/>
                </a:lnTo>
                <a:lnTo>
                  <a:pt x="152108" y="460817"/>
                </a:lnTo>
                <a:lnTo>
                  <a:pt x="159831" y="490427"/>
                </a:lnTo>
                <a:lnTo>
                  <a:pt x="172185" y="516954"/>
                </a:lnTo>
                <a:lnTo>
                  <a:pt x="188748" y="540643"/>
                </a:lnTo>
                <a:lnTo>
                  <a:pt x="233997" y="540643"/>
                </a:lnTo>
                <a:lnTo>
                  <a:pt x="229375" y="536988"/>
                </a:lnTo>
                <a:lnTo>
                  <a:pt x="210017" y="517123"/>
                </a:lnTo>
                <a:lnTo>
                  <a:pt x="194842" y="493198"/>
                </a:lnTo>
                <a:lnTo>
                  <a:pt x="184500" y="465890"/>
                </a:lnTo>
                <a:lnTo>
                  <a:pt x="179753" y="436049"/>
                </a:lnTo>
                <a:lnTo>
                  <a:pt x="184559" y="435651"/>
                </a:lnTo>
                <a:lnTo>
                  <a:pt x="189407" y="435400"/>
                </a:lnTo>
                <a:lnTo>
                  <a:pt x="311593" y="435400"/>
                </a:lnTo>
                <a:lnTo>
                  <a:pt x="311344" y="425432"/>
                </a:lnTo>
                <a:lnTo>
                  <a:pt x="278776" y="425432"/>
                </a:lnTo>
                <a:lnTo>
                  <a:pt x="259979" y="416910"/>
                </a:lnTo>
                <a:lnTo>
                  <a:pt x="239666" y="410597"/>
                </a:lnTo>
                <a:lnTo>
                  <a:pt x="217797" y="406675"/>
                </a:lnTo>
                <a:lnTo>
                  <a:pt x="202898" y="405820"/>
                </a:lnTo>
                <a:lnTo>
                  <a:pt x="180968" y="405820"/>
                </a:lnTo>
                <a:close/>
              </a:path>
              <a:path w="698500" h="570865">
                <a:moveTo>
                  <a:pt x="464160" y="34710"/>
                </a:moveTo>
                <a:lnTo>
                  <a:pt x="348984" y="34710"/>
                </a:lnTo>
                <a:lnTo>
                  <a:pt x="400446" y="41461"/>
                </a:lnTo>
                <a:lnTo>
                  <a:pt x="444441" y="60471"/>
                </a:lnTo>
                <a:lnTo>
                  <a:pt x="479490" y="89874"/>
                </a:lnTo>
                <a:lnTo>
                  <a:pt x="504110" y="127806"/>
                </a:lnTo>
                <a:lnTo>
                  <a:pt x="516821" y="172403"/>
                </a:lnTo>
                <a:lnTo>
                  <a:pt x="518434" y="186852"/>
                </a:lnTo>
                <a:lnTo>
                  <a:pt x="518434" y="197124"/>
                </a:lnTo>
                <a:lnTo>
                  <a:pt x="518109" y="199805"/>
                </a:lnTo>
                <a:lnTo>
                  <a:pt x="517952" y="202559"/>
                </a:lnTo>
                <a:lnTo>
                  <a:pt x="585847" y="224175"/>
                </a:lnTo>
                <a:lnTo>
                  <a:pt x="617654" y="249605"/>
                </a:lnTo>
                <a:lnTo>
                  <a:pt x="642073" y="283270"/>
                </a:lnTo>
                <a:lnTo>
                  <a:pt x="657732" y="324175"/>
                </a:lnTo>
                <a:lnTo>
                  <a:pt x="663257" y="371329"/>
                </a:lnTo>
                <a:lnTo>
                  <a:pt x="657951" y="416910"/>
                </a:lnTo>
                <a:lnTo>
                  <a:pt x="642638" y="457876"/>
                </a:lnTo>
                <a:lnTo>
                  <a:pt x="618835" y="491439"/>
                </a:lnTo>
                <a:lnTo>
                  <a:pt x="587787" y="517123"/>
                </a:lnTo>
                <a:lnTo>
                  <a:pt x="550807" y="533875"/>
                </a:lnTo>
                <a:lnTo>
                  <a:pt x="509209" y="540643"/>
                </a:lnTo>
                <a:lnTo>
                  <a:pt x="607806" y="540643"/>
                </a:lnTo>
                <a:lnTo>
                  <a:pt x="655526" y="499629"/>
                </a:lnTo>
                <a:lnTo>
                  <a:pt x="678350" y="462729"/>
                </a:lnTo>
                <a:lnTo>
                  <a:pt x="692868" y="419709"/>
                </a:lnTo>
                <a:lnTo>
                  <a:pt x="697957" y="371329"/>
                </a:lnTo>
                <a:lnTo>
                  <a:pt x="692836" y="322830"/>
                </a:lnTo>
                <a:lnTo>
                  <a:pt x="678231" y="279743"/>
                </a:lnTo>
                <a:lnTo>
                  <a:pt x="655277" y="242822"/>
                </a:lnTo>
                <a:lnTo>
                  <a:pt x="625111" y="212824"/>
                </a:lnTo>
                <a:lnTo>
                  <a:pt x="588870" y="190506"/>
                </a:lnTo>
                <a:lnTo>
                  <a:pt x="547690" y="176622"/>
                </a:lnTo>
                <a:lnTo>
                  <a:pt x="537851" y="128927"/>
                </a:lnTo>
                <a:lnTo>
                  <a:pt x="517355" y="86528"/>
                </a:lnTo>
                <a:lnTo>
                  <a:pt x="487210" y="50930"/>
                </a:lnTo>
                <a:lnTo>
                  <a:pt x="464160" y="34710"/>
                </a:lnTo>
                <a:close/>
              </a:path>
              <a:path w="698500" h="570865">
                <a:moveTo>
                  <a:pt x="311593" y="435400"/>
                </a:moveTo>
                <a:lnTo>
                  <a:pt x="194329" y="435400"/>
                </a:lnTo>
                <a:lnTo>
                  <a:pt x="228727" y="439450"/>
                </a:lnTo>
                <a:lnTo>
                  <a:pt x="259978" y="450875"/>
                </a:lnTo>
                <a:lnTo>
                  <a:pt x="286891" y="468588"/>
                </a:lnTo>
                <a:lnTo>
                  <a:pt x="308273" y="491503"/>
                </a:lnTo>
                <a:lnTo>
                  <a:pt x="336031" y="473566"/>
                </a:lnTo>
                <a:lnTo>
                  <a:pt x="330386" y="466835"/>
                </a:lnTo>
                <a:lnTo>
                  <a:pt x="324480" y="460387"/>
                </a:lnTo>
                <a:lnTo>
                  <a:pt x="318322" y="454228"/>
                </a:lnTo>
                <a:lnTo>
                  <a:pt x="311917" y="448363"/>
                </a:lnTo>
                <a:lnTo>
                  <a:pt x="311593" y="435400"/>
                </a:lnTo>
                <a:close/>
              </a:path>
              <a:path w="698500" h="570865">
                <a:moveTo>
                  <a:pt x="390748" y="328869"/>
                </a:moveTo>
                <a:lnTo>
                  <a:pt x="353675" y="328869"/>
                </a:lnTo>
                <a:lnTo>
                  <a:pt x="354020" y="329288"/>
                </a:lnTo>
                <a:lnTo>
                  <a:pt x="354387" y="329633"/>
                </a:lnTo>
                <a:lnTo>
                  <a:pt x="354743" y="330063"/>
                </a:lnTo>
                <a:lnTo>
                  <a:pt x="373205" y="357479"/>
                </a:lnTo>
                <a:lnTo>
                  <a:pt x="384696" y="387125"/>
                </a:lnTo>
                <a:lnTo>
                  <a:pt x="389271" y="417605"/>
                </a:lnTo>
                <a:lnTo>
                  <a:pt x="386982" y="447525"/>
                </a:lnTo>
                <a:lnTo>
                  <a:pt x="380308" y="453570"/>
                </a:lnTo>
                <a:lnTo>
                  <a:pt x="373904" y="459933"/>
                </a:lnTo>
                <a:lnTo>
                  <a:pt x="367776" y="466602"/>
                </a:lnTo>
                <a:lnTo>
                  <a:pt x="361926" y="473566"/>
                </a:lnTo>
                <a:lnTo>
                  <a:pt x="389684" y="491503"/>
                </a:lnTo>
                <a:lnTo>
                  <a:pt x="411066" y="468588"/>
                </a:lnTo>
                <a:lnTo>
                  <a:pt x="437978" y="450875"/>
                </a:lnTo>
                <a:lnTo>
                  <a:pt x="469230" y="439450"/>
                </a:lnTo>
                <a:lnTo>
                  <a:pt x="503628" y="435400"/>
                </a:lnTo>
                <a:lnTo>
                  <a:pt x="547908" y="435400"/>
                </a:lnTo>
                <a:lnTo>
                  <a:pt x="548517" y="427882"/>
                </a:lnTo>
                <a:lnTo>
                  <a:pt x="548517" y="424384"/>
                </a:lnTo>
                <a:lnTo>
                  <a:pt x="421086" y="424384"/>
                </a:lnTo>
                <a:lnTo>
                  <a:pt x="418507" y="395156"/>
                </a:lnTo>
                <a:lnTo>
                  <a:pt x="410730" y="366275"/>
                </a:lnTo>
                <a:lnTo>
                  <a:pt x="397276" y="337996"/>
                </a:lnTo>
                <a:lnTo>
                  <a:pt x="390748" y="328869"/>
                </a:lnTo>
                <a:close/>
              </a:path>
              <a:path w="698500" h="570865">
                <a:moveTo>
                  <a:pt x="355612" y="287708"/>
                </a:moveTo>
                <a:lnTo>
                  <a:pt x="308815" y="335660"/>
                </a:lnTo>
                <a:lnTo>
                  <a:pt x="282902" y="394586"/>
                </a:lnTo>
                <a:lnTo>
                  <a:pt x="278776" y="425432"/>
                </a:lnTo>
                <a:lnTo>
                  <a:pt x="311344" y="425432"/>
                </a:lnTo>
                <a:lnTo>
                  <a:pt x="311236" y="421118"/>
                </a:lnTo>
                <a:lnTo>
                  <a:pt x="311238" y="416910"/>
                </a:lnTo>
                <a:lnTo>
                  <a:pt x="317774" y="386184"/>
                </a:lnTo>
                <a:lnTo>
                  <a:pt x="331746" y="356395"/>
                </a:lnTo>
                <a:lnTo>
                  <a:pt x="352994" y="329550"/>
                </a:lnTo>
                <a:lnTo>
                  <a:pt x="353675" y="328869"/>
                </a:lnTo>
                <a:lnTo>
                  <a:pt x="390748" y="328869"/>
                </a:lnTo>
                <a:lnTo>
                  <a:pt x="377663" y="310576"/>
                </a:lnTo>
                <a:lnTo>
                  <a:pt x="372698" y="304956"/>
                </a:lnTo>
                <a:lnTo>
                  <a:pt x="367579" y="299570"/>
                </a:lnTo>
                <a:lnTo>
                  <a:pt x="362316" y="294410"/>
                </a:lnTo>
                <a:lnTo>
                  <a:pt x="356921" y="289467"/>
                </a:lnTo>
                <a:lnTo>
                  <a:pt x="355612" y="287708"/>
                </a:lnTo>
                <a:close/>
              </a:path>
              <a:path w="698500" h="570865">
                <a:moveTo>
                  <a:pt x="508131" y="405327"/>
                </a:moveTo>
                <a:lnTo>
                  <a:pt x="503628" y="405327"/>
                </a:lnTo>
                <a:lnTo>
                  <a:pt x="480758" y="406600"/>
                </a:lnTo>
                <a:lnTo>
                  <a:pt x="459400" y="410309"/>
                </a:lnTo>
                <a:lnTo>
                  <a:pt x="439521" y="416291"/>
                </a:lnTo>
                <a:lnTo>
                  <a:pt x="421086" y="424384"/>
                </a:lnTo>
                <a:lnTo>
                  <a:pt x="548517" y="424384"/>
                </a:lnTo>
                <a:lnTo>
                  <a:pt x="516989" y="405820"/>
                </a:lnTo>
                <a:lnTo>
                  <a:pt x="512560" y="405547"/>
                </a:lnTo>
                <a:lnTo>
                  <a:pt x="508131" y="405327"/>
                </a:lnTo>
                <a:close/>
              </a:path>
              <a:path w="698500" h="570865">
                <a:moveTo>
                  <a:pt x="194329" y="405327"/>
                </a:moveTo>
                <a:lnTo>
                  <a:pt x="189826" y="405327"/>
                </a:lnTo>
                <a:lnTo>
                  <a:pt x="185387" y="405547"/>
                </a:lnTo>
                <a:lnTo>
                  <a:pt x="180968" y="405820"/>
                </a:lnTo>
                <a:lnTo>
                  <a:pt x="202898" y="405820"/>
                </a:lnTo>
                <a:lnTo>
                  <a:pt x="194329" y="405327"/>
                </a:lnTo>
                <a:close/>
              </a:path>
              <a:path w="698500" h="570865">
                <a:moveTo>
                  <a:pt x="516979" y="405736"/>
                </a:moveTo>
                <a:lnTo>
                  <a:pt x="518178" y="405820"/>
                </a:lnTo>
                <a:lnTo>
                  <a:pt x="516979" y="405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293694" y="9294951"/>
            <a:ext cx="1239774" cy="442968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570632"/>
            <a:ext cx="12617416" cy="55131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57932" y="2590912"/>
            <a:ext cx="9732645" cy="1308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8123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8123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8123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8123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570990"/>
          </a:xfrm>
          <a:custGeom>
            <a:avLst/>
            <a:gdLst/>
            <a:ahLst/>
            <a:cxnLst/>
            <a:rect l="l" t="t" r="r" b="b"/>
            <a:pathLst>
              <a:path w="20104100" h="1570990">
                <a:moveTo>
                  <a:pt x="20104099" y="0"/>
                </a:moveTo>
                <a:lnTo>
                  <a:pt x="0" y="0"/>
                </a:lnTo>
                <a:lnTo>
                  <a:pt x="0" y="1570632"/>
                </a:lnTo>
                <a:lnTo>
                  <a:pt x="20104099" y="1570632"/>
                </a:lnTo>
                <a:lnTo>
                  <a:pt x="20104099" y="0"/>
                </a:lnTo>
                <a:close/>
              </a:path>
            </a:pathLst>
          </a:custGeom>
          <a:solidFill>
            <a:srgbClr val="812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099138"/>
            <a:ext cx="20104100" cy="209550"/>
          </a:xfrm>
          <a:custGeom>
            <a:avLst/>
            <a:gdLst/>
            <a:ahLst/>
            <a:cxnLst/>
            <a:rect l="l" t="t" r="r" b="b"/>
            <a:pathLst>
              <a:path w="20104100" h="209550">
                <a:moveTo>
                  <a:pt x="20104099" y="0"/>
                </a:moveTo>
                <a:lnTo>
                  <a:pt x="0" y="0"/>
                </a:lnTo>
                <a:lnTo>
                  <a:pt x="0" y="209417"/>
                </a:lnTo>
                <a:lnTo>
                  <a:pt x="20104099" y="209417"/>
                </a:lnTo>
                <a:lnTo>
                  <a:pt x="20104099" y="0"/>
                </a:lnTo>
                <a:close/>
              </a:path>
            </a:pathLst>
          </a:custGeom>
          <a:solidFill>
            <a:srgbClr val="812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919068" y="986006"/>
            <a:ext cx="158372" cy="16579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70298" y="986010"/>
            <a:ext cx="158361" cy="165785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3837431" y="777840"/>
            <a:ext cx="2074545" cy="212090"/>
          </a:xfrm>
          <a:custGeom>
            <a:avLst/>
            <a:gdLst/>
            <a:ahLst/>
            <a:cxnLst/>
            <a:rect l="l" t="t" r="r" b="b"/>
            <a:pathLst>
              <a:path w="2074544" h="212090">
                <a:moveTo>
                  <a:pt x="2074334" y="178916"/>
                </a:moveTo>
                <a:lnTo>
                  <a:pt x="2048021" y="178916"/>
                </a:lnTo>
                <a:lnTo>
                  <a:pt x="2048021" y="208590"/>
                </a:lnTo>
                <a:lnTo>
                  <a:pt x="2074334" y="208590"/>
                </a:lnTo>
                <a:lnTo>
                  <a:pt x="2074334" y="178916"/>
                </a:lnTo>
                <a:close/>
              </a:path>
              <a:path w="2074544" h="212090">
                <a:moveTo>
                  <a:pt x="1974065" y="2931"/>
                </a:moveTo>
                <a:lnTo>
                  <a:pt x="1946872" y="2931"/>
                </a:lnTo>
                <a:lnTo>
                  <a:pt x="1946872" y="208590"/>
                </a:lnTo>
                <a:lnTo>
                  <a:pt x="1974065" y="208590"/>
                </a:lnTo>
                <a:lnTo>
                  <a:pt x="1973479" y="114876"/>
                </a:lnTo>
                <a:lnTo>
                  <a:pt x="1998636" y="114876"/>
                </a:lnTo>
                <a:lnTo>
                  <a:pt x="1995394" y="104876"/>
                </a:lnTo>
                <a:lnTo>
                  <a:pt x="1998606" y="94604"/>
                </a:lnTo>
                <a:lnTo>
                  <a:pt x="1973479" y="94604"/>
                </a:lnTo>
                <a:lnTo>
                  <a:pt x="1974065" y="2931"/>
                </a:lnTo>
                <a:close/>
              </a:path>
              <a:path w="2074544" h="212090">
                <a:moveTo>
                  <a:pt x="1998636" y="114876"/>
                </a:moveTo>
                <a:lnTo>
                  <a:pt x="1973479" y="114876"/>
                </a:lnTo>
                <a:lnTo>
                  <a:pt x="1999488" y="208590"/>
                </a:lnTo>
                <a:lnTo>
                  <a:pt x="2029016" y="208590"/>
                </a:lnTo>
                <a:lnTo>
                  <a:pt x="1998636" y="114876"/>
                </a:lnTo>
                <a:close/>
              </a:path>
              <a:path w="2074544" h="212090">
                <a:moveTo>
                  <a:pt x="2027268" y="2931"/>
                </a:moveTo>
                <a:lnTo>
                  <a:pt x="1997447" y="2931"/>
                </a:lnTo>
                <a:lnTo>
                  <a:pt x="1973479" y="94604"/>
                </a:lnTo>
                <a:lnTo>
                  <a:pt x="1998606" y="94604"/>
                </a:lnTo>
                <a:lnTo>
                  <a:pt x="2027268" y="2931"/>
                </a:lnTo>
                <a:close/>
              </a:path>
              <a:path w="2074544" h="212090">
                <a:moveTo>
                  <a:pt x="1881974" y="0"/>
                </a:moveTo>
                <a:lnTo>
                  <a:pt x="1863584" y="2767"/>
                </a:lnTo>
                <a:lnTo>
                  <a:pt x="1851905" y="10465"/>
                </a:lnTo>
                <a:lnTo>
                  <a:pt x="1845761" y="22184"/>
                </a:lnTo>
                <a:lnTo>
                  <a:pt x="1843975" y="37014"/>
                </a:lnTo>
                <a:lnTo>
                  <a:pt x="1843975" y="174800"/>
                </a:lnTo>
                <a:lnTo>
                  <a:pt x="1845761" y="189467"/>
                </a:lnTo>
                <a:lnTo>
                  <a:pt x="1851905" y="201102"/>
                </a:lnTo>
                <a:lnTo>
                  <a:pt x="1863584" y="208769"/>
                </a:lnTo>
                <a:lnTo>
                  <a:pt x="1881974" y="211532"/>
                </a:lnTo>
                <a:lnTo>
                  <a:pt x="1899861" y="208769"/>
                </a:lnTo>
                <a:lnTo>
                  <a:pt x="1911282" y="201102"/>
                </a:lnTo>
                <a:lnTo>
                  <a:pt x="1917331" y="189467"/>
                </a:lnTo>
                <a:lnTo>
                  <a:pt x="1917611" y="187146"/>
                </a:lnTo>
                <a:lnTo>
                  <a:pt x="1874089" y="187146"/>
                </a:lnTo>
                <a:lnTo>
                  <a:pt x="1871157" y="182151"/>
                </a:lnTo>
                <a:lnTo>
                  <a:pt x="1871157" y="29967"/>
                </a:lnTo>
                <a:lnTo>
                  <a:pt x="1874089" y="24669"/>
                </a:lnTo>
                <a:lnTo>
                  <a:pt x="1917628" y="24669"/>
                </a:lnTo>
                <a:lnTo>
                  <a:pt x="1917331" y="22184"/>
                </a:lnTo>
                <a:lnTo>
                  <a:pt x="1911282" y="10465"/>
                </a:lnTo>
                <a:lnTo>
                  <a:pt x="1899861" y="2767"/>
                </a:lnTo>
                <a:lnTo>
                  <a:pt x="1881974" y="0"/>
                </a:lnTo>
                <a:close/>
              </a:path>
              <a:path w="2074544" h="212090">
                <a:moveTo>
                  <a:pt x="1919103" y="146896"/>
                </a:moveTo>
                <a:lnTo>
                  <a:pt x="1892497" y="146896"/>
                </a:lnTo>
                <a:lnTo>
                  <a:pt x="1892497" y="182151"/>
                </a:lnTo>
                <a:lnTo>
                  <a:pt x="1889869" y="187146"/>
                </a:lnTo>
                <a:lnTo>
                  <a:pt x="1917611" y="187146"/>
                </a:lnTo>
                <a:lnTo>
                  <a:pt x="1919103" y="174800"/>
                </a:lnTo>
                <a:lnTo>
                  <a:pt x="1919103" y="146896"/>
                </a:lnTo>
                <a:close/>
              </a:path>
              <a:path w="2074544" h="212090">
                <a:moveTo>
                  <a:pt x="1917628" y="24669"/>
                </a:moveTo>
                <a:lnTo>
                  <a:pt x="1889869" y="24669"/>
                </a:lnTo>
                <a:lnTo>
                  <a:pt x="1892497" y="29967"/>
                </a:lnTo>
                <a:lnTo>
                  <a:pt x="1892497" y="61694"/>
                </a:lnTo>
                <a:lnTo>
                  <a:pt x="1919103" y="61694"/>
                </a:lnTo>
                <a:lnTo>
                  <a:pt x="1919103" y="37014"/>
                </a:lnTo>
                <a:lnTo>
                  <a:pt x="1917628" y="24669"/>
                </a:lnTo>
                <a:close/>
              </a:path>
              <a:path w="2074544" h="212090">
                <a:moveTo>
                  <a:pt x="1779956" y="0"/>
                </a:moveTo>
                <a:lnTo>
                  <a:pt x="1761560" y="2809"/>
                </a:lnTo>
                <a:lnTo>
                  <a:pt x="1749878" y="10575"/>
                </a:lnTo>
                <a:lnTo>
                  <a:pt x="1743733" y="22307"/>
                </a:lnTo>
                <a:lnTo>
                  <a:pt x="1741946" y="37014"/>
                </a:lnTo>
                <a:lnTo>
                  <a:pt x="1741946" y="174800"/>
                </a:lnTo>
                <a:lnTo>
                  <a:pt x="1743733" y="189467"/>
                </a:lnTo>
                <a:lnTo>
                  <a:pt x="1749878" y="201102"/>
                </a:lnTo>
                <a:lnTo>
                  <a:pt x="1761560" y="208769"/>
                </a:lnTo>
                <a:lnTo>
                  <a:pt x="1779956" y="211532"/>
                </a:lnTo>
                <a:lnTo>
                  <a:pt x="1798304" y="208769"/>
                </a:lnTo>
                <a:lnTo>
                  <a:pt x="1809882" y="201102"/>
                </a:lnTo>
                <a:lnTo>
                  <a:pt x="1815922" y="189467"/>
                </a:lnTo>
                <a:lnTo>
                  <a:pt x="1816198" y="187146"/>
                </a:lnTo>
                <a:lnTo>
                  <a:pt x="1772061" y="187146"/>
                </a:lnTo>
                <a:lnTo>
                  <a:pt x="1769139" y="182151"/>
                </a:lnTo>
                <a:lnTo>
                  <a:pt x="1769139" y="29967"/>
                </a:lnTo>
                <a:lnTo>
                  <a:pt x="1772061" y="24669"/>
                </a:lnTo>
                <a:lnTo>
                  <a:pt x="1816202" y="24669"/>
                </a:lnTo>
                <a:lnTo>
                  <a:pt x="1815922" y="22307"/>
                </a:lnTo>
                <a:lnTo>
                  <a:pt x="1809882" y="10575"/>
                </a:lnTo>
                <a:lnTo>
                  <a:pt x="1798304" y="2809"/>
                </a:lnTo>
                <a:lnTo>
                  <a:pt x="1779956" y="0"/>
                </a:lnTo>
                <a:close/>
              </a:path>
              <a:path w="2074544" h="212090">
                <a:moveTo>
                  <a:pt x="1816202" y="24669"/>
                </a:moveTo>
                <a:lnTo>
                  <a:pt x="1787851" y="24669"/>
                </a:lnTo>
                <a:lnTo>
                  <a:pt x="1790479" y="29967"/>
                </a:lnTo>
                <a:lnTo>
                  <a:pt x="1790479" y="182151"/>
                </a:lnTo>
                <a:lnTo>
                  <a:pt x="1787851" y="187146"/>
                </a:lnTo>
                <a:lnTo>
                  <a:pt x="1816198" y="187146"/>
                </a:lnTo>
                <a:lnTo>
                  <a:pt x="1817661" y="174800"/>
                </a:lnTo>
                <a:lnTo>
                  <a:pt x="1817661" y="37014"/>
                </a:lnTo>
                <a:lnTo>
                  <a:pt x="1816202" y="24669"/>
                </a:lnTo>
                <a:close/>
              </a:path>
              <a:path w="2074544" h="212090">
                <a:moveTo>
                  <a:pt x="1677938" y="2931"/>
                </a:moveTo>
                <a:lnTo>
                  <a:pt x="1638180" y="2931"/>
                </a:lnTo>
                <a:lnTo>
                  <a:pt x="1638180" y="208590"/>
                </a:lnTo>
                <a:lnTo>
                  <a:pt x="1678514" y="208590"/>
                </a:lnTo>
                <a:lnTo>
                  <a:pt x="1696174" y="206167"/>
                </a:lnTo>
                <a:lnTo>
                  <a:pt x="1707094" y="199118"/>
                </a:lnTo>
                <a:lnTo>
                  <a:pt x="1712643" y="187771"/>
                </a:lnTo>
                <a:lnTo>
                  <a:pt x="1713151" y="182737"/>
                </a:lnTo>
                <a:lnTo>
                  <a:pt x="1665362" y="182737"/>
                </a:lnTo>
                <a:lnTo>
                  <a:pt x="1665362" y="29088"/>
                </a:lnTo>
                <a:lnTo>
                  <a:pt x="1713131" y="29088"/>
                </a:lnTo>
                <a:lnTo>
                  <a:pt x="1712594" y="24007"/>
                </a:lnTo>
                <a:lnTo>
                  <a:pt x="1706916" y="12629"/>
                </a:lnTo>
                <a:lnTo>
                  <a:pt x="1695812" y="5438"/>
                </a:lnTo>
                <a:lnTo>
                  <a:pt x="1677938" y="2931"/>
                </a:lnTo>
                <a:close/>
              </a:path>
              <a:path w="2074544" h="212090">
                <a:moveTo>
                  <a:pt x="1713131" y="29088"/>
                </a:moveTo>
                <a:lnTo>
                  <a:pt x="1684367" y="29088"/>
                </a:lnTo>
                <a:lnTo>
                  <a:pt x="1686995" y="32313"/>
                </a:lnTo>
                <a:lnTo>
                  <a:pt x="1686995" y="179219"/>
                </a:lnTo>
                <a:lnTo>
                  <a:pt x="1684660" y="182737"/>
                </a:lnTo>
                <a:lnTo>
                  <a:pt x="1713151" y="182737"/>
                </a:lnTo>
                <a:lnTo>
                  <a:pt x="1714188" y="172455"/>
                </a:lnTo>
                <a:lnTo>
                  <a:pt x="1714188" y="39077"/>
                </a:lnTo>
                <a:lnTo>
                  <a:pt x="1713131" y="29088"/>
                </a:lnTo>
                <a:close/>
              </a:path>
              <a:path w="2074544" h="212090">
                <a:moveTo>
                  <a:pt x="1571240" y="2931"/>
                </a:moveTo>
                <a:lnTo>
                  <a:pt x="1531482" y="2931"/>
                </a:lnTo>
                <a:lnTo>
                  <a:pt x="1531482" y="208590"/>
                </a:lnTo>
                <a:lnTo>
                  <a:pt x="1571826" y="208590"/>
                </a:lnTo>
                <a:lnTo>
                  <a:pt x="1589484" y="206167"/>
                </a:lnTo>
                <a:lnTo>
                  <a:pt x="1600401" y="199118"/>
                </a:lnTo>
                <a:lnTo>
                  <a:pt x="1605946" y="187771"/>
                </a:lnTo>
                <a:lnTo>
                  <a:pt x="1606453" y="182737"/>
                </a:lnTo>
                <a:lnTo>
                  <a:pt x="1558675" y="182737"/>
                </a:lnTo>
                <a:lnTo>
                  <a:pt x="1558675" y="29088"/>
                </a:lnTo>
                <a:lnTo>
                  <a:pt x="1606433" y="29088"/>
                </a:lnTo>
                <a:lnTo>
                  <a:pt x="1605896" y="24007"/>
                </a:lnTo>
                <a:lnTo>
                  <a:pt x="1600218" y="12629"/>
                </a:lnTo>
                <a:lnTo>
                  <a:pt x="1589113" y="5438"/>
                </a:lnTo>
                <a:lnTo>
                  <a:pt x="1571240" y="2931"/>
                </a:lnTo>
                <a:close/>
              </a:path>
              <a:path w="2074544" h="212090">
                <a:moveTo>
                  <a:pt x="1606433" y="29088"/>
                </a:moveTo>
                <a:lnTo>
                  <a:pt x="1577669" y="29088"/>
                </a:lnTo>
                <a:lnTo>
                  <a:pt x="1580297" y="32313"/>
                </a:lnTo>
                <a:lnTo>
                  <a:pt x="1580297" y="179219"/>
                </a:lnTo>
                <a:lnTo>
                  <a:pt x="1577962" y="182737"/>
                </a:lnTo>
                <a:lnTo>
                  <a:pt x="1606453" y="182737"/>
                </a:lnTo>
                <a:lnTo>
                  <a:pt x="1607490" y="172455"/>
                </a:lnTo>
                <a:lnTo>
                  <a:pt x="1607490" y="39077"/>
                </a:lnTo>
                <a:lnTo>
                  <a:pt x="1606433" y="29088"/>
                </a:lnTo>
                <a:close/>
              </a:path>
              <a:path w="2074544" h="212090">
                <a:moveTo>
                  <a:pt x="1484132" y="2931"/>
                </a:moveTo>
                <a:lnTo>
                  <a:pt x="1449631" y="2931"/>
                </a:lnTo>
                <a:lnTo>
                  <a:pt x="1424197" y="208590"/>
                </a:lnTo>
                <a:lnTo>
                  <a:pt x="1451683" y="208590"/>
                </a:lnTo>
                <a:lnTo>
                  <a:pt x="1455484" y="166288"/>
                </a:lnTo>
                <a:lnTo>
                  <a:pt x="1504335" y="166288"/>
                </a:lnTo>
                <a:lnTo>
                  <a:pt x="1501210" y="141021"/>
                </a:lnTo>
                <a:lnTo>
                  <a:pt x="1458112" y="141021"/>
                </a:lnTo>
                <a:lnTo>
                  <a:pt x="1460104" y="114928"/>
                </a:lnTo>
                <a:lnTo>
                  <a:pt x="1462404" y="88505"/>
                </a:lnTo>
                <a:lnTo>
                  <a:pt x="1464747" y="62191"/>
                </a:lnTo>
                <a:lnTo>
                  <a:pt x="1466876" y="36428"/>
                </a:lnTo>
                <a:lnTo>
                  <a:pt x="1488275" y="36428"/>
                </a:lnTo>
                <a:lnTo>
                  <a:pt x="1484132" y="2931"/>
                </a:lnTo>
                <a:close/>
              </a:path>
              <a:path w="2074544" h="212090">
                <a:moveTo>
                  <a:pt x="1504335" y="166288"/>
                </a:moveTo>
                <a:lnTo>
                  <a:pt x="1478279" y="166288"/>
                </a:lnTo>
                <a:lnTo>
                  <a:pt x="1482080" y="208590"/>
                </a:lnTo>
                <a:lnTo>
                  <a:pt x="1509566" y="208590"/>
                </a:lnTo>
                <a:lnTo>
                  <a:pt x="1504335" y="166288"/>
                </a:lnTo>
                <a:close/>
              </a:path>
              <a:path w="2074544" h="212090">
                <a:moveTo>
                  <a:pt x="1488275" y="36428"/>
                </a:moveTo>
                <a:lnTo>
                  <a:pt x="1466876" y="36428"/>
                </a:lnTo>
                <a:lnTo>
                  <a:pt x="1468763" y="62439"/>
                </a:lnTo>
                <a:lnTo>
                  <a:pt x="1470847" y="88725"/>
                </a:lnTo>
                <a:lnTo>
                  <a:pt x="1473138" y="115010"/>
                </a:lnTo>
                <a:lnTo>
                  <a:pt x="1475651" y="141021"/>
                </a:lnTo>
                <a:lnTo>
                  <a:pt x="1501210" y="141021"/>
                </a:lnTo>
                <a:lnTo>
                  <a:pt x="1488275" y="36428"/>
                </a:lnTo>
                <a:close/>
              </a:path>
              <a:path w="2074544" h="212090">
                <a:moveTo>
                  <a:pt x="1379183" y="2931"/>
                </a:moveTo>
                <a:lnTo>
                  <a:pt x="1338545" y="2931"/>
                </a:lnTo>
                <a:lnTo>
                  <a:pt x="1338545" y="208590"/>
                </a:lnTo>
                <a:lnTo>
                  <a:pt x="1365728" y="208590"/>
                </a:lnTo>
                <a:lnTo>
                  <a:pt x="1365728" y="121922"/>
                </a:lnTo>
                <a:lnTo>
                  <a:pt x="1378596" y="121922"/>
                </a:lnTo>
                <a:lnTo>
                  <a:pt x="1395100" y="119558"/>
                </a:lnTo>
                <a:lnTo>
                  <a:pt x="1406039" y="112703"/>
                </a:lnTo>
                <a:lnTo>
                  <a:pt x="1412099" y="101717"/>
                </a:lnTo>
                <a:lnTo>
                  <a:pt x="1412740" y="96656"/>
                </a:lnTo>
                <a:lnTo>
                  <a:pt x="1365728" y="96656"/>
                </a:lnTo>
                <a:lnTo>
                  <a:pt x="1365728" y="29088"/>
                </a:lnTo>
                <a:lnTo>
                  <a:pt x="1413028" y="29088"/>
                </a:lnTo>
                <a:lnTo>
                  <a:pt x="1412478" y="23755"/>
                </a:lnTo>
                <a:lnTo>
                  <a:pt x="1407098" y="12627"/>
                </a:lnTo>
                <a:lnTo>
                  <a:pt x="1396456" y="5466"/>
                </a:lnTo>
                <a:lnTo>
                  <a:pt x="1379183" y="2931"/>
                </a:lnTo>
                <a:close/>
              </a:path>
              <a:path w="2074544" h="212090">
                <a:moveTo>
                  <a:pt x="1413028" y="29088"/>
                </a:moveTo>
                <a:lnTo>
                  <a:pt x="1384439" y="29088"/>
                </a:lnTo>
                <a:lnTo>
                  <a:pt x="1387067" y="32313"/>
                </a:lnTo>
                <a:lnTo>
                  <a:pt x="1387067" y="93128"/>
                </a:lnTo>
                <a:lnTo>
                  <a:pt x="1384732" y="96656"/>
                </a:lnTo>
                <a:lnTo>
                  <a:pt x="1412740" y="96656"/>
                </a:lnTo>
                <a:lnTo>
                  <a:pt x="1413967" y="86960"/>
                </a:lnTo>
                <a:lnTo>
                  <a:pt x="1413967" y="38187"/>
                </a:lnTo>
                <a:lnTo>
                  <a:pt x="1413028" y="29088"/>
                </a:lnTo>
                <a:close/>
              </a:path>
              <a:path w="2074544" h="212090">
                <a:moveTo>
                  <a:pt x="1258160" y="178916"/>
                </a:moveTo>
                <a:lnTo>
                  <a:pt x="1231847" y="178916"/>
                </a:lnTo>
                <a:lnTo>
                  <a:pt x="1231847" y="208590"/>
                </a:lnTo>
                <a:lnTo>
                  <a:pt x="1258160" y="208590"/>
                </a:lnTo>
                <a:lnTo>
                  <a:pt x="1258160" y="178916"/>
                </a:lnTo>
                <a:close/>
              </a:path>
              <a:path w="2074544" h="212090">
                <a:moveTo>
                  <a:pt x="1205544" y="2931"/>
                </a:moveTo>
                <a:lnTo>
                  <a:pt x="1143274" y="2931"/>
                </a:lnTo>
                <a:lnTo>
                  <a:pt x="1143274" y="208590"/>
                </a:lnTo>
                <a:lnTo>
                  <a:pt x="1205544" y="208590"/>
                </a:lnTo>
                <a:lnTo>
                  <a:pt x="1205544" y="182737"/>
                </a:lnTo>
                <a:lnTo>
                  <a:pt x="1170456" y="182737"/>
                </a:lnTo>
                <a:lnTo>
                  <a:pt x="1170456" y="117221"/>
                </a:lnTo>
                <a:lnTo>
                  <a:pt x="1200863" y="117221"/>
                </a:lnTo>
                <a:lnTo>
                  <a:pt x="1200863" y="91955"/>
                </a:lnTo>
                <a:lnTo>
                  <a:pt x="1170456" y="91955"/>
                </a:lnTo>
                <a:lnTo>
                  <a:pt x="1170456" y="29088"/>
                </a:lnTo>
                <a:lnTo>
                  <a:pt x="1205544" y="29088"/>
                </a:lnTo>
                <a:lnTo>
                  <a:pt x="1205544" y="2931"/>
                </a:lnTo>
                <a:close/>
              </a:path>
              <a:path w="2074544" h="212090">
                <a:moveTo>
                  <a:pt x="1093286" y="2931"/>
                </a:moveTo>
                <a:lnTo>
                  <a:pt x="1066103" y="2931"/>
                </a:lnTo>
                <a:lnTo>
                  <a:pt x="1066103" y="208590"/>
                </a:lnTo>
                <a:lnTo>
                  <a:pt x="1121348" y="208590"/>
                </a:lnTo>
                <a:lnTo>
                  <a:pt x="1121348" y="182737"/>
                </a:lnTo>
                <a:lnTo>
                  <a:pt x="1093286" y="182737"/>
                </a:lnTo>
                <a:lnTo>
                  <a:pt x="1093286" y="2931"/>
                </a:lnTo>
                <a:close/>
              </a:path>
              <a:path w="2074544" h="212090">
                <a:moveTo>
                  <a:pt x="1005006" y="2931"/>
                </a:moveTo>
                <a:lnTo>
                  <a:pt x="964368" y="2931"/>
                </a:lnTo>
                <a:lnTo>
                  <a:pt x="964368" y="208590"/>
                </a:lnTo>
                <a:lnTo>
                  <a:pt x="991561" y="208590"/>
                </a:lnTo>
                <a:lnTo>
                  <a:pt x="991561" y="121922"/>
                </a:lnTo>
                <a:lnTo>
                  <a:pt x="1004419" y="121922"/>
                </a:lnTo>
                <a:lnTo>
                  <a:pt x="1020923" y="119558"/>
                </a:lnTo>
                <a:lnTo>
                  <a:pt x="1031862" y="112703"/>
                </a:lnTo>
                <a:lnTo>
                  <a:pt x="1037922" y="101717"/>
                </a:lnTo>
                <a:lnTo>
                  <a:pt x="1038563" y="96656"/>
                </a:lnTo>
                <a:lnTo>
                  <a:pt x="991561" y="96656"/>
                </a:lnTo>
                <a:lnTo>
                  <a:pt x="991561" y="29088"/>
                </a:lnTo>
                <a:lnTo>
                  <a:pt x="1038852" y="29088"/>
                </a:lnTo>
                <a:lnTo>
                  <a:pt x="1038302" y="23755"/>
                </a:lnTo>
                <a:lnTo>
                  <a:pt x="1032925" y="12627"/>
                </a:lnTo>
                <a:lnTo>
                  <a:pt x="1022284" y="5466"/>
                </a:lnTo>
                <a:lnTo>
                  <a:pt x="1005006" y="2931"/>
                </a:lnTo>
                <a:close/>
              </a:path>
              <a:path w="2074544" h="212090">
                <a:moveTo>
                  <a:pt x="1038852" y="29088"/>
                </a:moveTo>
                <a:lnTo>
                  <a:pt x="1010272" y="29088"/>
                </a:lnTo>
                <a:lnTo>
                  <a:pt x="1012901" y="32313"/>
                </a:lnTo>
                <a:lnTo>
                  <a:pt x="1012901" y="93128"/>
                </a:lnTo>
                <a:lnTo>
                  <a:pt x="1010555" y="96656"/>
                </a:lnTo>
                <a:lnTo>
                  <a:pt x="1038563" y="96656"/>
                </a:lnTo>
                <a:lnTo>
                  <a:pt x="1039790" y="86960"/>
                </a:lnTo>
                <a:lnTo>
                  <a:pt x="1039790" y="38187"/>
                </a:lnTo>
                <a:lnTo>
                  <a:pt x="1038852" y="29088"/>
                </a:lnTo>
                <a:close/>
              </a:path>
              <a:path w="2074544" h="212090">
                <a:moveTo>
                  <a:pt x="897428" y="0"/>
                </a:moveTo>
                <a:lnTo>
                  <a:pt x="879038" y="2809"/>
                </a:lnTo>
                <a:lnTo>
                  <a:pt x="867359" y="10575"/>
                </a:lnTo>
                <a:lnTo>
                  <a:pt x="861215" y="22307"/>
                </a:lnTo>
                <a:lnTo>
                  <a:pt x="859429" y="37014"/>
                </a:lnTo>
                <a:lnTo>
                  <a:pt x="859429" y="174800"/>
                </a:lnTo>
                <a:lnTo>
                  <a:pt x="861215" y="189467"/>
                </a:lnTo>
                <a:lnTo>
                  <a:pt x="867359" y="201102"/>
                </a:lnTo>
                <a:lnTo>
                  <a:pt x="879038" y="208769"/>
                </a:lnTo>
                <a:lnTo>
                  <a:pt x="897428" y="211532"/>
                </a:lnTo>
                <a:lnTo>
                  <a:pt x="915778" y="208769"/>
                </a:lnTo>
                <a:lnTo>
                  <a:pt x="927359" y="201102"/>
                </a:lnTo>
                <a:lnTo>
                  <a:pt x="933403" y="189467"/>
                </a:lnTo>
                <a:lnTo>
                  <a:pt x="933679" y="187146"/>
                </a:lnTo>
                <a:lnTo>
                  <a:pt x="889533" y="187146"/>
                </a:lnTo>
                <a:lnTo>
                  <a:pt x="886611" y="182151"/>
                </a:lnTo>
                <a:lnTo>
                  <a:pt x="886611" y="29967"/>
                </a:lnTo>
                <a:lnTo>
                  <a:pt x="889533" y="24669"/>
                </a:lnTo>
                <a:lnTo>
                  <a:pt x="933683" y="24669"/>
                </a:lnTo>
                <a:lnTo>
                  <a:pt x="933403" y="22307"/>
                </a:lnTo>
                <a:lnTo>
                  <a:pt x="927359" y="10575"/>
                </a:lnTo>
                <a:lnTo>
                  <a:pt x="915778" y="2809"/>
                </a:lnTo>
                <a:lnTo>
                  <a:pt x="897428" y="0"/>
                </a:lnTo>
                <a:close/>
              </a:path>
              <a:path w="2074544" h="212090">
                <a:moveTo>
                  <a:pt x="933683" y="24669"/>
                </a:moveTo>
                <a:lnTo>
                  <a:pt x="905323" y="24669"/>
                </a:lnTo>
                <a:lnTo>
                  <a:pt x="907951" y="29967"/>
                </a:lnTo>
                <a:lnTo>
                  <a:pt x="907951" y="182151"/>
                </a:lnTo>
                <a:lnTo>
                  <a:pt x="905323" y="187146"/>
                </a:lnTo>
                <a:lnTo>
                  <a:pt x="933679" y="187146"/>
                </a:lnTo>
                <a:lnTo>
                  <a:pt x="935144" y="174800"/>
                </a:lnTo>
                <a:lnTo>
                  <a:pt x="935144" y="37014"/>
                </a:lnTo>
                <a:lnTo>
                  <a:pt x="933683" y="24669"/>
                </a:lnTo>
                <a:close/>
              </a:path>
              <a:path w="2074544" h="212090">
                <a:moveTo>
                  <a:pt x="834581" y="2931"/>
                </a:moveTo>
                <a:lnTo>
                  <a:pt x="772311" y="2931"/>
                </a:lnTo>
                <a:lnTo>
                  <a:pt x="772311" y="208590"/>
                </a:lnTo>
                <a:lnTo>
                  <a:pt x="834581" y="208590"/>
                </a:lnTo>
                <a:lnTo>
                  <a:pt x="834581" y="182737"/>
                </a:lnTo>
                <a:lnTo>
                  <a:pt x="799504" y="182737"/>
                </a:lnTo>
                <a:lnTo>
                  <a:pt x="799504" y="117221"/>
                </a:lnTo>
                <a:lnTo>
                  <a:pt x="829901" y="117221"/>
                </a:lnTo>
                <a:lnTo>
                  <a:pt x="829901" y="91955"/>
                </a:lnTo>
                <a:lnTo>
                  <a:pt x="799504" y="91955"/>
                </a:lnTo>
                <a:lnTo>
                  <a:pt x="799504" y="29088"/>
                </a:lnTo>
                <a:lnTo>
                  <a:pt x="834581" y="29088"/>
                </a:lnTo>
                <a:lnTo>
                  <a:pt x="834581" y="2931"/>
                </a:lnTo>
                <a:close/>
              </a:path>
              <a:path w="2074544" h="212090">
                <a:moveTo>
                  <a:pt x="711213" y="2931"/>
                </a:moveTo>
                <a:lnTo>
                  <a:pt x="670586" y="2931"/>
                </a:lnTo>
                <a:lnTo>
                  <a:pt x="670586" y="208590"/>
                </a:lnTo>
                <a:lnTo>
                  <a:pt x="697769" y="208590"/>
                </a:lnTo>
                <a:lnTo>
                  <a:pt x="697769" y="121922"/>
                </a:lnTo>
                <a:lnTo>
                  <a:pt x="710638" y="121922"/>
                </a:lnTo>
                <a:lnTo>
                  <a:pt x="727137" y="119558"/>
                </a:lnTo>
                <a:lnTo>
                  <a:pt x="738077" y="112703"/>
                </a:lnTo>
                <a:lnTo>
                  <a:pt x="744139" y="101717"/>
                </a:lnTo>
                <a:lnTo>
                  <a:pt x="744780" y="96656"/>
                </a:lnTo>
                <a:lnTo>
                  <a:pt x="697769" y="96656"/>
                </a:lnTo>
                <a:lnTo>
                  <a:pt x="697769" y="29088"/>
                </a:lnTo>
                <a:lnTo>
                  <a:pt x="745069" y="29088"/>
                </a:lnTo>
                <a:lnTo>
                  <a:pt x="744519" y="23755"/>
                </a:lnTo>
                <a:lnTo>
                  <a:pt x="739138" y="12627"/>
                </a:lnTo>
                <a:lnTo>
                  <a:pt x="728493" y="5466"/>
                </a:lnTo>
                <a:lnTo>
                  <a:pt x="711213" y="2931"/>
                </a:lnTo>
                <a:close/>
              </a:path>
              <a:path w="2074544" h="212090">
                <a:moveTo>
                  <a:pt x="745069" y="29088"/>
                </a:moveTo>
                <a:lnTo>
                  <a:pt x="716480" y="29088"/>
                </a:lnTo>
                <a:lnTo>
                  <a:pt x="719108" y="32313"/>
                </a:lnTo>
                <a:lnTo>
                  <a:pt x="719108" y="93128"/>
                </a:lnTo>
                <a:lnTo>
                  <a:pt x="716773" y="96656"/>
                </a:lnTo>
                <a:lnTo>
                  <a:pt x="744780" y="96656"/>
                </a:lnTo>
                <a:lnTo>
                  <a:pt x="746008" y="86960"/>
                </a:lnTo>
                <a:lnTo>
                  <a:pt x="746008" y="38187"/>
                </a:lnTo>
                <a:lnTo>
                  <a:pt x="745069" y="29088"/>
                </a:lnTo>
                <a:close/>
              </a:path>
              <a:path w="2074544" h="212090">
                <a:moveTo>
                  <a:pt x="590201" y="178916"/>
                </a:moveTo>
                <a:lnTo>
                  <a:pt x="563888" y="178916"/>
                </a:lnTo>
                <a:lnTo>
                  <a:pt x="563888" y="208590"/>
                </a:lnTo>
                <a:lnTo>
                  <a:pt x="590201" y="208590"/>
                </a:lnTo>
                <a:lnTo>
                  <a:pt x="590201" y="178916"/>
                </a:lnTo>
                <a:close/>
              </a:path>
              <a:path w="2074544" h="212090">
                <a:moveTo>
                  <a:pt x="520329" y="29088"/>
                </a:moveTo>
                <a:lnTo>
                  <a:pt x="493147" y="29088"/>
                </a:lnTo>
                <a:lnTo>
                  <a:pt x="493147" y="208590"/>
                </a:lnTo>
                <a:lnTo>
                  <a:pt x="520329" y="208590"/>
                </a:lnTo>
                <a:lnTo>
                  <a:pt x="520329" y="29088"/>
                </a:lnTo>
                <a:close/>
              </a:path>
              <a:path w="2074544" h="212090">
                <a:moveTo>
                  <a:pt x="543428" y="2931"/>
                </a:moveTo>
                <a:lnTo>
                  <a:pt x="470341" y="2931"/>
                </a:lnTo>
                <a:lnTo>
                  <a:pt x="470341" y="29088"/>
                </a:lnTo>
                <a:lnTo>
                  <a:pt x="543428" y="29088"/>
                </a:lnTo>
                <a:lnTo>
                  <a:pt x="543428" y="2931"/>
                </a:lnTo>
                <a:close/>
              </a:path>
              <a:path w="2074544" h="212090">
                <a:moveTo>
                  <a:pt x="452813" y="2931"/>
                </a:moveTo>
                <a:lnTo>
                  <a:pt x="390543" y="2931"/>
                </a:lnTo>
                <a:lnTo>
                  <a:pt x="390543" y="208590"/>
                </a:lnTo>
                <a:lnTo>
                  <a:pt x="452813" y="208590"/>
                </a:lnTo>
                <a:lnTo>
                  <a:pt x="452813" y="182737"/>
                </a:lnTo>
                <a:lnTo>
                  <a:pt x="417725" y="182737"/>
                </a:lnTo>
                <a:lnTo>
                  <a:pt x="417725" y="117221"/>
                </a:lnTo>
                <a:lnTo>
                  <a:pt x="448132" y="117221"/>
                </a:lnTo>
                <a:lnTo>
                  <a:pt x="448132" y="91955"/>
                </a:lnTo>
                <a:lnTo>
                  <a:pt x="417725" y="91955"/>
                </a:lnTo>
                <a:lnTo>
                  <a:pt x="417725" y="29088"/>
                </a:lnTo>
                <a:lnTo>
                  <a:pt x="452813" y="29088"/>
                </a:lnTo>
                <a:lnTo>
                  <a:pt x="452813" y="2931"/>
                </a:lnTo>
                <a:close/>
              </a:path>
              <a:path w="2074544" h="212090">
                <a:moveTo>
                  <a:pt x="301959" y="2931"/>
                </a:moveTo>
                <a:lnTo>
                  <a:pt x="275949" y="2931"/>
                </a:lnTo>
                <a:lnTo>
                  <a:pt x="275949" y="208590"/>
                </a:lnTo>
                <a:lnTo>
                  <a:pt x="300503" y="208590"/>
                </a:lnTo>
                <a:lnTo>
                  <a:pt x="300503" y="143660"/>
                </a:lnTo>
                <a:lnTo>
                  <a:pt x="300343" y="124115"/>
                </a:lnTo>
                <a:lnTo>
                  <a:pt x="299882" y="104515"/>
                </a:lnTo>
                <a:lnTo>
                  <a:pt x="299147" y="85244"/>
                </a:lnTo>
                <a:lnTo>
                  <a:pt x="298168" y="66689"/>
                </a:lnTo>
                <a:lnTo>
                  <a:pt x="317296" y="66689"/>
                </a:lnTo>
                <a:lnTo>
                  <a:pt x="301959" y="2931"/>
                </a:lnTo>
                <a:close/>
              </a:path>
              <a:path w="2074544" h="212090">
                <a:moveTo>
                  <a:pt x="317296" y="66689"/>
                </a:moveTo>
                <a:lnTo>
                  <a:pt x="298168" y="66689"/>
                </a:lnTo>
                <a:lnTo>
                  <a:pt x="332660" y="208590"/>
                </a:lnTo>
                <a:lnTo>
                  <a:pt x="358386" y="208590"/>
                </a:lnTo>
                <a:lnTo>
                  <a:pt x="358386" y="145136"/>
                </a:lnTo>
                <a:lnTo>
                  <a:pt x="336167" y="145136"/>
                </a:lnTo>
                <a:lnTo>
                  <a:pt x="317296" y="66689"/>
                </a:lnTo>
                <a:close/>
              </a:path>
              <a:path w="2074544" h="212090">
                <a:moveTo>
                  <a:pt x="358386" y="2931"/>
                </a:moveTo>
                <a:lnTo>
                  <a:pt x="333822" y="2931"/>
                </a:lnTo>
                <a:lnTo>
                  <a:pt x="333942" y="87124"/>
                </a:lnTo>
                <a:lnTo>
                  <a:pt x="334339" y="106645"/>
                </a:lnTo>
                <a:lnTo>
                  <a:pt x="335063" y="126167"/>
                </a:lnTo>
                <a:lnTo>
                  <a:pt x="336167" y="145136"/>
                </a:lnTo>
                <a:lnTo>
                  <a:pt x="358386" y="145136"/>
                </a:lnTo>
                <a:lnTo>
                  <a:pt x="358386" y="2931"/>
                </a:lnTo>
                <a:close/>
              </a:path>
              <a:path w="2074544" h="212090">
                <a:moveTo>
                  <a:pt x="228589" y="2931"/>
                </a:moveTo>
                <a:lnTo>
                  <a:pt x="194098" y="2931"/>
                </a:lnTo>
                <a:lnTo>
                  <a:pt x="168665" y="208590"/>
                </a:lnTo>
                <a:lnTo>
                  <a:pt x="196140" y="208590"/>
                </a:lnTo>
                <a:lnTo>
                  <a:pt x="199941" y="166288"/>
                </a:lnTo>
                <a:lnTo>
                  <a:pt x="248792" y="166288"/>
                </a:lnTo>
                <a:lnTo>
                  <a:pt x="245667" y="141021"/>
                </a:lnTo>
                <a:lnTo>
                  <a:pt x="202580" y="141021"/>
                </a:lnTo>
                <a:lnTo>
                  <a:pt x="204572" y="114928"/>
                </a:lnTo>
                <a:lnTo>
                  <a:pt x="206871" y="88505"/>
                </a:lnTo>
                <a:lnTo>
                  <a:pt x="209214" y="62191"/>
                </a:lnTo>
                <a:lnTo>
                  <a:pt x="211344" y="36428"/>
                </a:lnTo>
                <a:lnTo>
                  <a:pt x="232732" y="36428"/>
                </a:lnTo>
                <a:lnTo>
                  <a:pt x="228589" y="2931"/>
                </a:lnTo>
                <a:close/>
              </a:path>
              <a:path w="2074544" h="212090">
                <a:moveTo>
                  <a:pt x="248792" y="166288"/>
                </a:moveTo>
                <a:lnTo>
                  <a:pt x="222747" y="166288"/>
                </a:lnTo>
                <a:lnTo>
                  <a:pt x="226548" y="208590"/>
                </a:lnTo>
                <a:lnTo>
                  <a:pt x="254023" y="208590"/>
                </a:lnTo>
                <a:lnTo>
                  <a:pt x="248792" y="166288"/>
                </a:lnTo>
                <a:close/>
              </a:path>
              <a:path w="2074544" h="212090">
                <a:moveTo>
                  <a:pt x="232732" y="36428"/>
                </a:moveTo>
                <a:lnTo>
                  <a:pt x="211344" y="36428"/>
                </a:lnTo>
                <a:lnTo>
                  <a:pt x="213226" y="62439"/>
                </a:lnTo>
                <a:lnTo>
                  <a:pt x="215309" y="88725"/>
                </a:lnTo>
                <a:lnTo>
                  <a:pt x="217599" y="115010"/>
                </a:lnTo>
                <a:lnTo>
                  <a:pt x="220108" y="141021"/>
                </a:lnTo>
                <a:lnTo>
                  <a:pt x="245667" y="141021"/>
                </a:lnTo>
                <a:lnTo>
                  <a:pt x="232732" y="36428"/>
                </a:lnTo>
                <a:close/>
              </a:path>
              <a:path w="2074544" h="212090">
                <a:moveTo>
                  <a:pt x="128907" y="2931"/>
                </a:moveTo>
                <a:lnTo>
                  <a:pt x="101724" y="2931"/>
                </a:lnTo>
                <a:lnTo>
                  <a:pt x="101724" y="208590"/>
                </a:lnTo>
                <a:lnTo>
                  <a:pt x="156979" y="208590"/>
                </a:lnTo>
                <a:lnTo>
                  <a:pt x="156979" y="182737"/>
                </a:lnTo>
                <a:lnTo>
                  <a:pt x="128907" y="182737"/>
                </a:lnTo>
                <a:lnTo>
                  <a:pt x="128907" y="2931"/>
                </a:lnTo>
                <a:close/>
              </a:path>
              <a:path w="2074544" h="212090">
                <a:moveTo>
                  <a:pt x="40627" y="2931"/>
                </a:moveTo>
                <a:lnTo>
                  <a:pt x="0" y="2931"/>
                </a:lnTo>
                <a:lnTo>
                  <a:pt x="0" y="208590"/>
                </a:lnTo>
                <a:lnTo>
                  <a:pt x="27182" y="208590"/>
                </a:lnTo>
                <a:lnTo>
                  <a:pt x="27182" y="121922"/>
                </a:lnTo>
                <a:lnTo>
                  <a:pt x="40051" y="121922"/>
                </a:lnTo>
                <a:lnTo>
                  <a:pt x="56550" y="119558"/>
                </a:lnTo>
                <a:lnTo>
                  <a:pt x="67490" y="112703"/>
                </a:lnTo>
                <a:lnTo>
                  <a:pt x="73552" y="101717"/>
                </a:lnTo>
                <a:lnTo>
                  <a:pt x="74193" y="96656"/>
                </a:lnTo>
                <a:lnTo>
                  <a:pt x="27182" y="96656"/>
                </a:lnTo>
                <a:lnTo>
                  <a:pt x="27182" y="29088"/>
                </a:lnTo>
                <a:lnTo>
                  <a:pt x="74482" y="29088"/>
                </a:lnTo>
                <a:lnTo>
                  <a:pt x="73931" y="23755"/>
                </a:lnTo>
                <a:lnTo>
                  <a:pt x="68547" y="12627"/>
                </a:lnTo>
                <a:lnTo>
                  <a:pt x="57902" y="5466"/>
                </a:lnTo>
                <a:lnTo>
                  <a:pt x="40627" y="2931"/>
                </a:lnTo>
                <a:close/>
              </a:path>
              <a:path w="2074544" h="212090">
                <a:moveTo>
                  <a:pt x="74482" y="29088"/>
                </a:moveTo>
                <a:lnTo>
                  <a:pt x="45893" y="29088"/>
                </a:lnTo>
                <a:lnTo>
                  <a:pt x="48522" y="32313"/>
                </a:lnTo>
                <a:lnTo>
                  <a:pt x="48522" y="93128"/>
                </a:lnTo>
                <a:lnTo>
                  <a:pt x="46187" y="96656"/>
                </a:lnTo>
                <a:lnTo>
                  <a:pt x="74193" y="96656"/>
                </a:lnTo>
                <a:lnTo>
                  <a:pt x="75421" y="86960"/>
                </a:lnTo>
                <a:lnTo>
                  <a:pt x="75421" y="38187"/>
                </a:lnTo>
                <a:lnTo>
                  <a:pt x="74482" y="29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670286" y="418833"/>
            <a:ext cx="2407123" cy="278585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6717340" y="430015"/>
            <a:ext cx="300990" cy="427990"/>
          </a:xfrm>
          <a:custGeom>
            <a:avLst/>
            <a:gdLst/>
            <a:ahLst/>
            <a:cxnLst/>
            <a:rect l="l" t="t" r="r" b="b"/>
            <a:pathLst>
              <a:path w="300990" h="427990">
                <a:moveTo>
                  <a:pt x="135572" y="259892"/>
                </a:moveTo>
                <a:lnTo>
                  <a:pt x="84556" y="310921"/>
                </a:lnTo>
                <a:lnTo>
                  <a:pt x="95770" y="322135"/>
                </a:lnTo>
                <a:lnTo>
                  <a:pt x="132486" y="285419"/>
                </a:lnTo>
                <a:lnTo>
                  <a:pt x="132588" y="279095"/>
                </a:lnTo>
                <a:lnTo>
                  <a:pt x="133134" y="272719"/>
                </a:lnTo>
                <a:lnTo>
                  <a:pt x="134124" y="266319"/>
                </a:lnTo>
                <a:lnTo>
                  <a:pt x="135572" y="259892"/>
                </a:lnTo>
                <a:close/>
              </a:path>
              <a:path w="300990" h="427990">
                <a:moveTo>
                  <a:pt x="139954" y="320243"/>
                </a:moveTo>
                <a:lnTo>
                  <a:pt x="137604" y="314794"/>
                </a:lnTo>
                <a:lnTo>
                  <a:pt x="135775" y="309105"/>
                </a:lnTo>
                <a:lnTo>
                  <a:pt x="134505" y="303237"/>
                </a:lnTo>
                <a:lnTo>
                  <a:pt x="105702" y="332054"/>
                </a:lnTo>
                <a:lnTo>
                  <a:pt x="116916" y="343281"/>
                </a:lnTo>
                <a:lnTo>
                  <a:pt x="139954" y="320243"/>
                </a:lnTo>
                <a:close/>
              </a:path>
              <a:path w="300990" h="427990">
                <a:moveTo>
                  <a:pt x="151193" y="224434"/>
                </a:moveTo>
                <a:lnTo>
                  <a:pt x="148971" y="218097"/>
                </a:lnTo>
                <a:lnTo>
                  <a:pt x="147789" y="211797"/>
                </a:lnTo>
                <a:lnTo>
                  <a:pt x="147523" y="205663"/>
                </a:lnTo>
                <a:lnTo>
                  <a:pt x="63411" y="289775"/>
                </a:lnTo>
                <a:lnTo>
                  <a:pt x="74637" y="300990"/>
                </a:lnTo>
                <a:lnTo>
                  <a:pt x="151193" y="224434"/>
                </a:lnTo>
                <a:close/>
              </a:path>
              <a:path w="300990" h="427990">
                <a:moveTo>
                  <a:pt x="156641" y="345833"/>
                </a:moveTo>
                <a:lnTo>
                  <a:pt x="152984" y="341909"/>
                </a:lnTo>
                <a:lnTo>
                  <a:pt x="149720" y="337680"/>
                </a:lnTo>
                <a:lnTo>
                  <a:pt x="146837" y="333184"/>
                </a:lnTo>
                <a:lnTo>
                  <a:pt x="126834" y="353199"/>
                </a:lnTo>
                <a:lnTo>
                  <a:pt x="138049" y="364426"/>
                </a:lnTo>
                <a:lnTo>
                  <a:pt x="156641" y="345833"/>
                </a:lnTo>
                <a:close/>
              </a:path>
              <a:path w="300990" h="427990">
                <a:moveTo>
                  <a:pt x="180543" y="364210"/>
                </a:moveTo>
                <a:lnTo>
                  <a:pt x="175691" y="361632"/>
                </a:lnTo>
                <a:lnTo>
                  <a:pt x="171145" y="358673"/>
                </a:lnTo>
                <a:lnTo>
                  <a:pt x="166954" y="355371"/>
                </a:lnTo>
                <a:lnTo>
                  <a:pt x="147980" y="374332"/>
                </a:lnTo>
                <a:lnTo>
                  <a:pt x="159207" y="385559"/>
                </a:lnTo>
                <a:lnTo>
                  <a:pt x="180543" y="364210"/>
                </a:lnTo>
                <a:close/>
              </a:path>
              <a:path w="300990" h="427990">
                <a:moveTo>
                  <a:pt x="212648" y="374396"/>
                </a:moveTo>
                <a:lnTo>
                  <a:pt x="206273" y="373519"/>
                </a:lnTo>
                <a:lnTo>
                  <a:pt x="200202" y="372084"/>
                </a:lnTo>
                <a:lnTo>
                  <a:pt x="194449" y="370154"/>
                </a:lnTo>
                <a:lnTo>
                  <a:pt x="169113" y="395478"/>
                </a:lnTo>
                <a:lnTo>
                  <a:pt x="180340" y="406704"/>
                </a:lnTo>
                <a:lnTo>
                  <a:pt x="212648" y="374396"/>
                </a:lnTo>
                <a:close/>
              </a:path>
              <a:path w="300990" h="427990">
                <a:moveTo>
                  <a:pt x="237578" y="11214"/>
                </a:moveTo>
                <a:lnTo>
                  <a:pt x="226352" y="0"/>
                </a:lnTo>
                <a:lnTo>
                  <a:pt x="0" y="226352"/>
                </a:lnTo>
                <a:lnTo>
                  <a:pt x="11214" y="237566"/>
                </a:lnTo>
                <a:lnTo>
                  <a:pt x="237578" y="11214"/>
                </a:lnTo>
                <a:close/>
              </a:path>
              <a:path w="300990" h="427990">
                <a:moveTo>
                  <a:pt x="258025" y="371284"/>
                </a:moveTo>
                <a:lnTo>
                  <a:pt x="251231" y="372833"/>
                </a:lnTo>
                <a:lnTo>
                  <a:pt x="244563" y="374015"/>
                </a:lnTo>
                <a:lnTo>
                  <a:pt x="238023" y="374815"/>
                </a:lnTo>
                <a:lnTo>
                  <a:pt x="231635" y="375259"/>
                </a:lnTo>
                <a:lnTo>
                  <a:pt x="190258" y="416623"/>
                </a:lnTo>
                <a:lnTo>
                  <a:pt x="201472" y="427837"/>
                </a:lnTo>
                <a:lnTo>
                  <a:pt x="258025" y="371284"/>
                </a:lnTo>
                <a:close/>
              </a:path>
              <a:path w="300990" h="427990">
                <a:moveTo>
                  <a:pt x="258724" y="32359"/>
                </a:moveTo>
                <a:lnTo>
                  <a:pt x="247497" y="21132"/>
                </a:lnTo>
                <a:lnTo>
                  <a:pt x="21132" y="247497"/>
                </a:lnTo>
                <a:lnTo>
                  <a:pt x="32359" y="258711"/>
                </a:lnTo>
                <a:lnTo>
                  <a:pt x="258724" y="32359"/>
                </a:lnTo>
                <a:close/>
              </a:path>
              <a:path w="300990" h="427990">
                <a:moveTo>
                  <a:pt x="279857" y="53492"/>
                </a:moveTo>
                <a:lnTo>
                  <a:pt x="268630" y="42278"/>
                </a:lnTo>
                <a:lnTo>
                  <a:pt x="42278" y="268643"/>
                </a:lnTo>
                <a:lnTo>
                  <a:pt x="53505" y="279857"/>
                </a:lnTo>
                <a:lnTo>
                  <a:pt x="150876" y="182473"/>
                </a:lnTo>
                <a:lnTo>
                  <a:pt x="158559" y="166535"/>
                </a:lnTo>
                <a:lnTo>
                  <a:pt x="169697" y="152844"/>
                </a:lnTo>
                <a:lnTo>
                  <a:pt x="183426" y="141973"/>
                </a:lnTo>
                <a:lnTo>
                  <a:pt x="198818" y="134531"/>
                </a:lnTo>
                <a:lnTo>
                  <a:pt x="279857" y="53492"/>
                </a:lnTo>
                <a:close/>
              </a:path>
              <a:path w="300990" h="427990">
                <a:moveTo>
                  <a:pt x="300990" y="74637"/>
                </a:moveTo>
                <a:lnTo>
                  <a:pt x="289763" y="63411"/>
                </a:lnTo>
                <a:lnTo>
                  <a:pt x="267119" y="86067"/>
                </a:lnTo>
                <a:lnTo>
                  <a:pt x="275856" y="83477"/>
                </a:lnTo>
                <a:lnTo>
                  <a:pt x="283692" y="81699"/>
                </a:lnTo>
                <a:lnTo>
                  <a:pt x="290385" y="80581"/>
                </a:lnTo>
                <a:lnTo>
                  <a:pt x="295668" y="79971"/>
                </a:lnTo>
                <a:lnTo>
                  <a:pt x="300990" y="746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6929011" y="430015"/>
            <a:ext cx="391160" cy="449580"/>
          </a:xfrm>
          <a:custGeom>
            <a:avLst/>
            <a:gdLst/>
            <a:ahLst/>
            <a:cxnLst/>
            <a:rect l="l" t="t" r="r" b="b"/>
            <a:pathLst>
              <a:path w="391159" h="449580">
                <a:moveTo>
                  <a:pt x="123012" y="85674"/>
                </a:moveTo>
                <a:lnTo>
                  <a:pt x="100761" y="63423"/>
                </a:lnTo>
                <a:lnTo>
                  <a:pt x="89547" y="74650"/>
                </a:lnTo>
                <a:lnTo>
                  <a:pt x="94805" y="79895"/>
                </a:lnTo>
                <a:lnTo>
                  <a:pt x="99860" y="80429"/>
                </a:lnTo>
                <a:lnTo>
                  <a:pt x="106426" y="81470"/>
                </a:lnTo>
                <a:lnTo>
                  <a:pt x="114236" y="83159"/>
                </a:lnTo>
                <a:lnTo>
                  <a:pt x="123012" y="85674"/>
                </a:lnTo>
                <a:close/>
              </a:path>
              <a:path w="391159" h="449580">
                <a:moveTo>
                  <a:pt x="179425" y="437984"/>
                </a:moveTo>
                <a:lnTo>
                  <a:pt x="100926" y="359498"/>
                </a:lnTo>
                <a:lnTo>
                  <a:pt x="148920" y="311505"/>
                </a:lnTo>
                <a:lnTo>
                  <a:pt x="137693" y="300278"/>
                </a:lnTo>
                <a:lnTo>
                  <a:pt x="89712" y="348272"/>
                </a:lnTo>
                <a:lnTo>
                  <a:pt x="41732" y="300278"/>
                </a:lnTo>
                <a:lnTo>
                  <a:pt x="30505" y="311505"/>
                </a:lnTo>
                <a:lnTo>
                  <a:pt x="78486" y="359498"/>
                </a:lnTo>
                <a:lnTo>
                  <a:pt x="0" y="437984"/>
                </a:lnTo>
                <a:lnTo>
                  <a:pt x="11226" y="449199"/>
                </a:lnTo>
                <a:lnTo>
                  <a:pt x="89712" y="370713"/>
                </a:lnTo>
                <a:lnTo>
                  <a:pt x="168198" y="449199"/>
                </a:lnTo>
                <a:lnTo>
                  <a:pt x="179425" y="437984"/>
                </a:lnTo>
                <a:close/>
              </a:path>
              <a:path w="391159" h="449580">
                <a:moveTo>
                  <a:pt x="200291" y="416610"/>
                </a:moveTo>
                <a:lnTo>
                  <a:pt x="158864" y="375208"/>
                </a:lnTo>
                <a:lnTo>
                  <a:pt x="152412" y="374713"/>
                </a:lnTo>
                <a:lnTo>
                  <a:pt x="145808" y="373849"/>
                </a:lnTo>
                <a:lnTo>
                  <a:pt x="139077" y="372605"/>
                </a:lnTo>
                <a:lnTo>
                  <a:pt x="132207" y="370979"/>
                </a:lnTo>
                <a:lnTo>
                  <a:pt x="189064" y="427837"/>
                </a:lnTo>
                <a:lnTo>
                  <a:pt x="200291" y="416610"/>
                </a:lnTo>
                <a:close/>
              </a:path>
              <a:path w="391159" h="449580">
                <a:moveTo>
                  <a:pt x="221437" y="395478"/>
                </a:moveTo>
                <a:lnTo>
                  <a:pt x="196316" y="370370"/>
                </a:lnTo>
                <a:lnTo>
                  <a:pt x="190512" y="372262"/>
                </a:lnTo>
                <a:lnTo>
                  <a:pt x="184404" y="373659"/>
                </a:lnTo>
                <a:lnTo>
                  <a:pt x="178003" y="374484"/>
                </a:lnTo>
                <a:lnTo>
                  <a:pt x="210210" y="406704"/>
                </a:lnTo>
                <a:lnTo>
                  <a:pt x="221437" y="395478"/>
                </a:lnTo>
                <a:close/>
              </a:path>
              <a:path w="391159" h="449580">
                <a:moveTo>
                  <a:pt x="242570" y="374332"/>
                </a:moveTo>
                <a:lnTo>
                  <a:pt x="223951" y="355727"/>
                </a:lnTo>
                <a:lnTo>
                  <a:pt x="219722" y="359016"/>
                </a:lnTo>
                <a:lnTo>
                  <a:pt x="215150" y="361950"/>
                </a:lnTo>
                <a:lnTo>
                  <a:pt x="210273" y="364490"/>
                </a:lnTo>
                <a:lnTo>
                  <a:pt x="231343" y="385559"/>
                </a:lnTo>
                <a:lnTo>
                  <a:pt x="242570" y="374332"/>
                </a:lnTo>
                <a:close/>
              </a:path>
              <a:path w="391159" h="449580">
                <a:moveTo>
                  <a:pt x="263702" y="353199"/>
                </a:moveTo>
                <a:lnTo>
                  <a:pt x="244208" y="333692"/>
                </a:lnTo>
                <a:lnTo>
                  <a:pt x="241300" y="338162"/>
                </a:lnTo>
                <a:lnTo>
                  <a:pt x="238010" y="342366"/>
                </a:lnTo>
                <a:lnTo>
                  <a:pt x="234340" y="346278"/>
                </a:lnTo>
                <a:lnTo>
                  <a:pt x="252488" y="364413"/>
                </a:lnTo>
                <a:lnTo>
                  <a:pt x="263702" y="353199"/>
                </a:lnTo>
                <a:close/>
              </a:path>
              <a:path w="391159" h="449580">
                <a:moveTo>
                  <a:pt x="284848" y="332054"/>
                </a:moveTo>
                <a:lnTo>
                  <a:pt x="256717" y="303923"/>
                </a:lnTo>
                <a:lnTo>
                  <a:pt x="255409" y="309753"/>
                </a:lnTo>
                <a:lnTo>
                  <a:pt x="253555" y="315417"/>
                </a:lnTo>
                <a:lnTo>
                  <a:pt x="251180" y="320827"/>
                </a:lnTo>
                <a:lnTo>
                  <a:pt x="273621" y="343281"/>
                </a:lnTo>
                <a:lnTo>
                  <a:pt x="284848" y="332054"/>
                </a:lnTo>
                <a:close/>
              </a:path>
              <a:path w="391159" h="449580">
                <a:moveTo>
                  <a:pt x="305981" y="310921"/>
                </a:moveTo>
                <a:lnTo>
                  <a:pt x="256082" y="261023"/>
                </a:lnTo>
                <a:lnTo>
                  <a:pt x="257441" y="267360"/>
                </a:lnTo>
                <a:lnTo>
                  <a:pt x="258356" y="273697"/>
                </a:lnTo>
                <a:lnTo>
                  <a:pt x="258826" y="279996"/>
                </a:lnTo>
                <a:lnTo>
                  <a:pt x="258889" y="286258"/>
                </a:lnTo>
                <a:lnTo>
                  <a:pt x="294767" y="322135"/>
                </a:lnTo>
                <a:lnTo>
                  <a:pt x="305981" y="310921"/>
                </a:lnTo>
                <a:close/>
              </a:path>
              <a:path w="391159" h="449580">
                <a:moveTo>
                  <a:pt x="327126" y="289775"/>
                </a:moveTo>
                <a:lnTo>
                  <a:pt x="243789" y="206438"/>
                </a:lnTo>
                <a:lnTo>
                  <a:pt x="243459" y="212534"/>
                </a:lnTo>
                <a:lnTo>
                  <a:pt x="242239" y="218782"/>
                </a:lnTo>
                <a:lnTo>
                  <a:pt x="239979" y="225069"/>
                </a:lnTo>
                <a:lnTo>
                  <a:pt x="315912" y="300990"/>
                </a:lnTo>
                <a:lnTo>
                  <a:pt x="327126" y="289775"/>
                </a:lnTo>
                <a:close/>
              </a:path>
              <a:path w="391159" h="449580">
                <a:moveTo>
                  <a:pt x="348259" y="268630"/>
                </a:moveTo>
                <a:lnTo>
                  <a:pt x="121920" y="42278"/>
                </a:lnTo>
                <a:lnTo>
                  <a:pt x="110693" y="53492"/>
                </a:lnTo>
                <a:lnTo>
                  <a:pt x="191287" y="134086"/>
                </a:lnTo>
                <a:lnTo>
                  <a:pt x="207340" y="141592"/>
                </a:lnTo>
                <a:lnTo>
                  <a:pt x="221615" y="152793"/>
                </a:lnTo>
                <a:lnTo>
                  <a:pt x="233121" y="167030"/>
                </a:lnTo>
                <a:lnTo>
                  <a:pt x="240868" y="183680"/>
                </a:lnTo>
                <a:lnTo>
                  <a:pt x="337045" y="279857"/>
                </a:lnTo>
                <a:lnTo>
                  <a:pt x="348259" y="268630"/>
                </a:lnTo>
                <a:close/>
              </a:path>
              <a:path w="391159" h="449580">
                <a:moveTo>
                  <a:pt x="369404" y="247497"/>
                </a:moveTo>
                <a:lnTo>
                  <a:pt x="143040" y="21132"/>
                </a:lnTo>
                <a:lnTo>
                  <a:pt x="131826" y="32359"/>
                </a:lnTo>
                <a:lnTo>
                  <a:pt x="358190" y="258711"/>
                </a:lnTo>
                <a:lnTo>
                  <a:pt x="369404" y="247497"/>
                </a:lnTo>
                <a:close/>
              </a:path>
              <a:path w="391159" h="449580">
                <a:moveTo>
                  <a:pt x="390550" y="226352"/>
                </a:moveTo>
                <a:lnTo>
                  <a:pt x="164185" y="0"/>
                </a:lnTo>
                <a:lnTo>
                  <a:pt x="152971" y="11214"/>
                </a:lnTo>
                <a:lnTo>
                  <a:pt x="379323" y="237566"/>
                </a:lnTo>
                <a:lnTo>
                  <a:pt x="390550" y="226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647509" y="954551"/>
            <a:ext cx="741902" cy="197247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7878046" y="418831"/>
            <a:ext cx="472440" cy="386715"/>
          </a:xfrm>
          <a:custGeom>
            <a:avLst/>
            <a:gdLst/>
            <a:ahLst/>
            <a:cxnLst/>
            <a:rect l="l" t="t" r="r" b="b"/>
            <a:pathLst>
              <a:path w="472440" h="386715">
                <a:moveTo>
                  <a:pt x="236076" y="0"/>
                </a:moveTo>
                <a:lnTo>
                  <a:pt x="183901" y="9186"/>
                </a:lnTo>
                <a:lnTo>
                  <a:pt x="142567" y="34454"/>
                </a:lnTo>
                <a:lnTo>
                  <a:pt x="114381" y="72365"/>
                </a:lnTo>
                <a:lnTo>
                  <a:pt x="101651" y="119483"/>
                </a:lnTo>
                <a:lnTo>
                  <a:pt x="61070" y="135746"/>
                </a:lnTo>
                <a:lnTo>
                  <a:pt x="28872" y="164269"/>
                </a:lnTo>
                <a:lnTo>
                  <a:pt x="7650" y="203328"/>
                </a:lnTo>
                <a:lnTo>
                  <a:pt x="0" y="251196"/>
                </a:lnTo>
                <a:lnTo>
                  <a:pt x="6648" y="296033"/>
                </a:lnTo>
                <a:lnTo>
                  <a:pt x="25204" y="333358"/>
                </a:lnTo>
                <a:lnTo>
                  <a:pt x="53582" y="361763"/>
                </a:lnTo>
                <a:lnTo>
                  <a:pt x="89696" y="379838"/>
                </a:lnTo>
                <a:lnTo>
                  <a:pt x="131461" y="386176"/>
                </a:lnTo>
                <a:lnTo>
                  <a:pt x="143722" y="385456"/>
                </a:lnTo>
                <a:lnTo>
                  <a:pt x="156411" y="383530"/>
                </a:lnTo>
                <a:lnTo>
                  <a:pt x="168538" y="380752"/>
                </a:lnTo>
                <a:lnTo>
                  <a:pt x="179114" y="377475"/>
                </a:lnTo>
                <a:lnTo>
                  <a:pt x="172203" y="374814"/>
                </a:lnTo>
                <a:lnTo>
                  <a:pt x="167404" y="372448"/>
                </a:lnTo>
                <a:lnTo>
                  <a:pt x="162474" y="369042"/>
                </a:lnTo>
                <a:lnTo>
                  <a:pt x="158293" y="365737"/>
                </a:lnTo>
                <a:lnTo>
                  <a:pt x="127681" y="365737"/>
                </a:lnTo>
                <a:lnTo>
                  <a:pt x="86587" y="356292"/>
                </a:lnTo>
                <a:lnTo>
                  <a:pt x="53523" y="332450"/>
                </a:lnTo>
                <a:lnTo>
                  <a:pt x="31487" y="296616"/>
                </a:lnTo>
                <a:lnTo>
                  <a:pt x="23475" y="251196"/>
                </a:lnTo>
                <a:lnTo>
                  <a:pt x="29253" y="211958"/>
                </a:lnTo>
                <a:lnTo>
                  <a:pt x="70039" y="155393"/>
                </a:lnTo>
                <a:lnTo>
                  <a:pt x="107965" y="138864"/>
                </a:lnTo>
                <a:lnTo>
                  <a:pt x="121765" y="137022"/>
                </a:lnTo>
                <a:lnTo>
                  <a:pt x="121661" y="135168"/>
                </a:lnTo>
                <a:lnTo>
                  <a:pt x="121441" y="133346"/>
                </a:lnTo>
                <a:lnTo>
                  <a:pt x="121441" y="126404"/>
                </a:lnTo>
                <a:lnTo>
                  <a:pt x="134417" y="79573"/>
                </a:lnTo>
                <a:lnTo>
                  <a:pt x="192987" y="30539"/>
                </a:lnTo>
                <a:lnTo>
                  <a:pt x="236076" y="23486"/>
                </a:lnTo>
                <a:lnTo>
                  <a:pt x="311647" y="23486"/>
                </a:lnTo>
                <a:lnTo>
                  <a:pt x="288255" y="9186"/>
                </a:lnTo>
                <a:lnTo>
                  <a:pt x="236076" y="0"/>
                </a:lnTo>
                <a:close/>
              </a:path>
              <a:path w="472440" h="386715">
                <a:moveTo>
                  <a:pt x="346763" y="385255"/>
                </a:moveTo>
                <a:lnTo>
                  <a:pt x="324576" y="385255"/>
                </a:lnTo>
                <a:lnTo>
                  <a:pt x="330345" y="385841"/>
                </a:lnTo>
                <a:lnTo>
                  <a:pt x="336021" y="386176"/>
                </a:lnTo>
                <a:lnTo>
                  <a:pt x="340691" y="386176"/>
                </a:lnTo>
                <a:lnTo>
                  <a:pt x="346763" y="385255"/>
                </a:lnTo>
                <a:close/>
              </a:path>
              <a:path w="472440" h="386715">
                <a:moveTo>
                  <a:pt x="370644" y="294546"/>
                </a:moveTo>
                <a:lnTo>
                  <a:pt x="344020" y="294546"/>
                </a:lnTo>
                <a:lnTo>
                  <a:pt x="347308" y="294713"/>
                </a:lnTo>
                <a:lnTo>
                  <a:pt x="350554" y="294985"/>
                </a:lnTo>
                <a:lnTo>
                  <a:pt x="346963" y="316569"/>
                </a:lnTo>
                <a:lnTo>
                  <a:pt x="339062" y="336138"/>
                </a:lnTo>
                <a:lnTo>
                  <a:pt x="327463" y="353018"/>
                </a:lnTo>
                <a:lnTo>
                  <a:pt x="312775" y="366533"/>
                </a:lnTo>
                <a:lnTo>
                  <a:pt x="312880" y="366711"/>
                </a:lnTo>
                <a:lnTo>
                  <a:pt x="308304" y="370480"/>
                </a:lnTo>
                <a:lnTo>
                  <a:pt x="301100" y="376229"/>
                </a:lnTo>
                <a:lnTo>
                  <a:pt x="296148" y="379318"/>
                </a:lnTo>
                <a:lnTo>
                  <a:pt x="300954" y="381155"/>
                </a:lnTo>
                <a:lnTo>
                  <a:pt x="307744" y="382795"/>
                </a:lnTo>
                <a:lnTo>
                  <a:pt x="315814" y="384178"/>
                </a:lnTo>
                <a:lnTo>
                  <a:pt x="324461" y="385244"/>
                </a:lnTo>
                <a:lnTo>
                  <a:pt x="346832" y="385244"/>
                </a:lnTo>
                <a:lnTo>
                  <a:pt x="382457" y="379838"/>
                </a:lnTo>
                <a:lnTo>
                  <a:pt x="410633" y="365737"/>
                </a:lnTo>
                <a:lnTo>
                  <a:pt x="344471" y="365737"/>
                </a:lnTo>
                <a:lnTo>
                  <a:pt x="355675" y="349714"/>
                </a:lnTo>
                <a:lnTo>
                  <a:pt x="364030" y="331771"/>
                </a:lnTo>
                <a:lnTo>
                  <a:pt x="369252" y="311740"/>
                </a:lnTo>
                <a:lnTo>
                  <a:pt x="370644" y="294546"/>
                </a:lnTo>
                <a:close/>
              </a:path>
              <a:path w="472440" h="386715">
                <a:moveTo>
                  <a:pt x="122425" y="274473"/>
                </a:moveTo>
                <a:lnTo>
                  <a:pt x="101724" y="275918"/>
                </a:lnTo>
                <a:lnTo>
                  <a:pt x="101305" y="280368"/>
                </a:lnTo>
                <a:lnTo>
                  <a:pt x="101214" y="282339"/>
                </a:lnTo>
                <a:lnTo>
                  <a:pt x="101096" y="289457"/>
                </a:lnTo>
                <a:lnTo>
                  <a:pt x="102900" y="311740"/>
                </a:lnTo>
                <a:lnTo>
                  <a:pt x="108122" y="331771"/>
                </a:lnTo>
                <a:lnTo>
                  <a:pt x="116477" y="349714"/>
                </a:lnTo>
                <a:lnTo>
                  <a:pt x="127681" y="365737"/>
                </a:lnTo>
                <a:lnTo>
                  <a:pt x="158293" y="365737"/>
                </a:lnTo>
                <a:lnTo>
                  <a:pt x="155168" y="363266"/>
                </a:lnTo>
                <a:lnTo>
                  <a:pt x="142089" y="349855"/>
                </a:lnTo>
                <a:lnTo>
                  <a:pt x="131802" y="333641"/>
                </a:lnTo>
                <a:lnTo>
                  <a:pt x="124805" y="315169"/>
                </a:lnTo>
                <a:lnTo>
                  <a:pt x="121598" y="294985"/>
                </a:lnTo>
                <a:lnTo>
                  <a:pt x="124844" y="294713"/>
                </a:lnTo>
                <a:lnTo>
                  <a:pt x="128132" y="294546"/>
                </a:lnTo>
                <a:lnTo>
                  <a:pt x="210781" y="294546"/>
                </a:lnTo>
                <a:lnTo>
                  <a:pt x="210614" y="287792"/>
                </a:lnTo>
                <a:lnTo>
                  <a:pt x="188591" y="287792"/>
                </a:lnTo>
                <a:lnTo>
                  <a:pt x="175876" y="282033"/>
                </a:lnTo>
                <a:lnTo>
                  <a:pt x="162135" y="277765"/>
                </a:lnTo>
                <a:lnTo>
                  <a:pt x="147339" y="275112"/>
                </a:lnTo>
                <a:lnTo>
                  <a:pt x="137296" y="274536"/>
                </a:lnTo>
                <a:lnTo>
                  <a:pt x="122425" y="274536"/>
                </a:lnTo>
                <a:close/>
              </a:path>
              <a:path w="472440" h="386715">
                <a:moveTo>
                  <a:pt x="311647" y="23486"/>
                </a:moveTo>
                <a:lnTo>
                  <a:pt x="236076" y="23486"/>
                </a:lnTo>
                <a:lnTo>
                  <a:pt x="278847" y="30539"/>
                </a:lnTo>
                <a:lnTo>
                  <a:pt x="313330" y="50057"/>
                </a:lnTo>
                <a:lnTo>
                  <a:pt x="337573" y="79573"/>
                </a:lnTo>
                <a:lnTo>
                  <a:pt x="349622" y="116624"/>
                </a:lnTo>
                <a:lnTo>
                  <a:pt x="350261" y="121483"/>
                </a:lnTo>
                <a:lnTo>
                  <a:pt x="350711" y="126404"/>
                </a:lnTo>
                <a:lnTo>
                  <a:pt x="350711" y="133346"/>
                </a:lnTo>
                <a:lnTo>
                  <a:pt x="350491" y="135168"/>
                </a:lnTo>
                <a:lnTo>
                  <a:pt x="350387" y="137022"/>
                </a:lnTo>
                <a:lnTo>
                  <a:pt x="402113" y="155393"/>
                </a:lnTo>
                <a:lnTo>
                  <a:pt x="442899" y="211958"/>
                </a:lnTo>
                <a:lnTo>
                  <a:pt x="448677" y="251196"/>
                </a:lnTo>
                <a:lnTo>
                  <a:pt x="440666" y="296616"/>
                </a:lnTo>
                <a:lnTo>
                  <a:pt x="418629" y="332450"/>
                </a:lnTo>
                <a:lnTo>
                  <a:pt x="385565" y="356292"/>
                </a:lnTo>
                <a:lnTo>
                  <a:pt x="344471" y="365737"/>
                </a:lnTo>
                <a:lnTo>
                  <a:pt x="410633" y="365737"/>
                </a:lnTo>
                <a:lnTo>
                  <a:pt x="418574" y="361763"/>
                </a:lnTo>
                <a:lnTo>
                  <a:pt x="446955" y="333358"/>
                </a:lnTo>
                <a:lnTo>
                  <a:pt x="465513" y="296033"/>
                </a:lnTo>
                <a:lnTo>
                  <a:pt x="472163" y="251196"/>
                </a:lnTo>
                <a:lnTo>
                  <a:pt x="464511" y="203328"/>
                </a:lnTo>
                <a:lnTo>
                  <a:pt x="443286" y="164269"/>
                </a:lnTo>
                <a:lnTo>
                  <a:pt x="411084" y="135746"/>
                </a:lnTo>
                <a:lnTo>
                  <a:pt x="370501" y="119483"/>
                </a:lnTo>
                <a:lnTo>
                  <a:pt x="357773" y="72365"/>
                </a:lnTo>
                <a:lnTo>
                  <a:pt x="329589" y="34454"/>
                </a:lnTo>
                <a:lnTo>
                  <a:pt x="311647" y="23486"/>
                </a:lnTo>
                <a:close/>
              </a:path>
              <a:path w="472440" h="386715">
                <a:moveTo>
                  <a:pt x="210781" y="294546"/>
                </a:moveTo>
                <a:lnTo>
                  <a:pt x="131461" y="294546"/>
                </a:lnTo>
                <a:lnTo>
                  <a:pt x="154729" y="297284"/>
                </a:lnTo>
                <a:lnTo>
                  <a:pt x="175870" y="305010"/>
                </a:lnTo>
                <a:lnTo>
                  <a:pt x="194075" y="316990"/>
                </a:lnTo>
                <a:lnTo>
                  <a:pt x="208538" y="332492"/>
                </a:lnTo>
                <a:lnTo>
                  <a:pt x="227322" y="320367"/>
                </a:lnTo>
                <a:lnTo>
                  <a:pt x="222349" y="314168"/>
                </a:lnTo>
                <a:lnTo>
                  <a:pt x="216893" y="308472"/>
                </a:lnTo>
                <a:lnTo>
                  <a:pt x="210998" y="303310"/>
                </a:lnTo>
                <a:lnTo>
                  <a:pt x="210781" y="294546"/>
                </a:lnTo>
                <a:close/>
              </a:path>
              <a:path w="472440" h="386715">
                <a:moveTo>
                  <a:pt x="264331" y="222474"/>
                </a:moveTo>
                <a:lnTo>
                  <a:pt x="239249" y="222474"/>
                </a:lnTo>
                <a:lnTo>
                  <a:pt x="239490" y="222757"/>
                </a:lnTo>
                <a:lnTo>
                  <a:pt x="239741" y="222998"/>
                </a:lnTo>
                <a:lnTo>
                  <a:pt x="239971" y="223281"/>
                </a:lnTo>
                <a:lnTo>
                  <a:pt x="252460" y="241830"/>
                </a:lnTo>
                <a:lnTo>
                  <a:pt x="260235" y="261886"/>
                </a:lnTo>
                <a:lnTo>
                  <a:pt x="263333" y="282505"/>
                </a:lnTo>
                <a:lnTo>
                  <a:pt x="261793" y="302744"/>
                </a:lnTo>
                <a:lnTo>
                  <a:pt x="255646" y="308053"/>
                </a:lnTo>
                <a:lnTo>
                  <a:pt x="249981" y="313948"/>
                </a:lnTo>
                <a:lnTo>
                  <a:pt x="244830" y="320367"/>
                </a:lnTo>
                <a:lnTo>
                  <a:pt x="263615" y="332492"/>
                </a:lnTo>
                <a:lnTo>
                  <a:pt x="278077" y="316990"/>
                </a:lnTo>
                <a:lnTo>
                  <a:pt x="296282" y="305010"/>
                </a:lnTo>
                <a:lnTo>
                  <a:pt x="317423" y="297284"/>
                </a:lnTo>
                <a:lnTo>
                  <a:pt x="340691" y="294546"/>
                </a:lnTo>
                <a:lnTo>
                  <a:pt x="370644" y="294546"/>
                </a:lnTo>
                <a:lnTo>
                  <a:pt x="371056" y="289457"/>
                </a:lnTo>
                <a:lnTo>
                  <a:pt x="371056" y="287090"/>
                </a:lnTo>
                <a:lnTo>
                  <a:pt x="284860" y="287090"/>
                </a:lnTo>
                <a:lnTo>
                  <a:pt x="283111" y="267319"/>
                </a:lnTo>
                <a:lnTo>
                  <a:pt x="277850" y="247781"/>
                </a:lnTo>
                <a:lnTo>
                  <a:pt x="268748" y="228649"/>
                </a:lnTo>
                <a:lnTo>
                  <a:pt x="264331" y="222474"/>
                </a:lnTo>
                <a:close/>
              </a:path>
              <a:path w="472440" h="386715">
                <a:moveTo>
                  <a:pt x="240558" y="194632"/>
                </a:moveTo>
                <a:lnTo>
                  <a:pt x="208905" y="227067"/>
                </a:lnTo>
                <a:lnTo>
                  <a:pt x="191377" y="266929"/>
                </a:lnTo>
                <a:lnTo>
                  <a:pt x="188591" y="287792"/>
                </a:lnTo>
                <a:lnTo>
                  <a:pt x="210614" y="287792"/>
                </a:lnTo>
                <a:lnTo>
                  <a:pt x="210541" y="284881"/>
                </a:lnTo>
                <a:lnTo>
                  <a:pt x="210633" y="281613"/>
                </a:lnTo>
                <a:lnTo>
                  <a:pt x="214967" y="261249"/>
                </a:lnTo>
                <a:lnTo>
                  <a:pt x="224418" y="241096"/>
                </a:lnTo>
                <a:lnTo>
                  <a:pt x="238788" y="222935"/>
                </a:lnTo>
                <a:lnTo>
                  <a:pt x="239249" y="222474"/>
                </a:lnTo>
                <a:lnTo>
                  <a:pt x="264331" y="222474"/>
                </a:lnTo>
                <a:lnTo>
                  <a:pt x="255479" y="210098"/>
                </a:lnTo>
                <a:lnTo>
                  <a:pt x="251070" y="204925"/>
                </a:lnTo>
                <a:lnTo>
                  <a:pt x="246369" y="200182"/>
                </a:lnTo>
                <a:lnTo>
                  <a:pt x="241448" y="195816"/>
                </a:lnTo>
                <a:lnTo>
                  <a:pt x="240558" y="194632"/>
                </a:lnTo>
                <a:close/>
              </a:path>
              <a:path w="472440" h="386715">
                <a:moveTo>
                  <a:pt x="343738" y="274201"/>
                </a:moveTo>
                <a:lnTo>
                  <a:pt x="340691" y="274201"/>
                </a:lnTo>
                <a:lnTo>
                  <a:pt x="325222" y="275060"/>
                </a:lnTo>
                <a:lnTo>
                  <a:pt x="310777" y="277567"/>
                </a:lnTo>
                <a:lnTo>
                  <a:pt x="297331" y="281613"/>
                </a:lnTo>
                <a:lnTo>
                  <a:pt x="284860" y="287090"/>
                </a:lnTo>
                <a:lnTo>
                  <a:pt x="371056" y="287090"/>
                </a:lnTo>
                <a:lnTo>
                  <a:pt x="349727" y="274536"/>
                </a:lnTo>
                <a:lnTo>
                  <a:pt x="346743" y="274347"/>
                </a:lnTo>
                <a:lnTo>
                  <a:pt x="343738" y="274201"/>
                </a:lnTo>
                <a:close/>
              </a:path>
              <a:path w="472440" h="386715">
                <a:moveTo>
                  <a:pt x="131461" y="274201"/>
                </a:moveTo>
                <a:lnTo>
                  <a:pt x="128414" y="274201"/>
                </a:lnTo>
                <a:lnTo>
                  <a:pt x="125409" y="274347"/>
                </a:lnTo>
                <a:lnTo>
                  <a:pt x="122425" y="274536"/>
                </a:lnTo>
                <a:lnTo>
                  <a:pt x="137296" y="274536"/>
                </a:lnTo>
                <a:lnTo>
                  <a:pt x="131461" y="274201"/>
                </a:lnTo>
                <a:close/>
              </a:path>
              <a:path w="472440" h="386715">
                <a:moveTo>
                  <a:pt x="349727" y="274473"/>
                </a:moveTo>
                <a:lnTo>
                  <a:pt x="350627" y="274536"/>
                </a:lnTo>
                <a:lnTo>
                  <a:pt x="349727" y="2744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7694780" y="852137"/>
            <a:ext cx="838689" cy="2996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68158" y="2631198"/>
            <a:ext cx="7548880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81236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2532" y="5607159"/>
            <a:ext cx="17039590" cy="2370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200" b="0" dirty="0">
                <a:latin typeface="Calibri"/>
                <a:cs typeface="Calibri"/>
              </a:rPr>
              <a:t>Enhancing</a:t>
            </a:r>
            <a:r>
              <a:rPr sz="4200" b="0" spc="-80" dirty="0">
                <a:latin typeface="Calibri"/>
                <a:cs typeface="Calibri"/>
              </a:rPr>
              <a:t> </a:t>
            </a:r>
            <a:r>
              <a:rPr sz="4200" b="0" dirty="0">
                <a:latin typeface="Calibri"/>
                <a:cs typeface="Calibri"/>
              </a:rPr>
              <a:t>Sustainability</a:t>
            </a:r>
            <a:r>
              <a:rPr sz="4200" b="0" spc="-80" dirty="0">
                <a:latin typeface="Calibri"/>
                <a:cs typeface="Calibri"/>
              </a:rPr>
              <a:t> </a:t>
            </a:r>
            <a:r>
              <a:rPr sz="4200" b="0" dirty="0">
                <a:latin typeface="Calibri"/>
                <a:cs typeface="Calibri"/>
              </a:rPr>
              <a:t>Data</a:t>
            </a:r>
            <a:r>
              <a:rPr sz="4200" b="0" spc="-80" dirty="0">
                <a:latin typeface="Calibri"/>
                <a:cs typeface="Calibri"/>
              </a:rPr>
              <a:t> </a:t>
            </a:r>
            <a:r>
              <a:rPr sz="4200" b="0" dirty="0">
                <a:latin typeface="Calibri"/>
                <a:cs typeface="Calibri"/>
              </a:rPr>
              <a:t>and</a:t>
            </a:r>
            <a:r>
              <a:rPr sz="4200" b="0" spc="-85" dirty="0">
                <a:latin typeface="Calibri"/>
                <a:cs typeface="Calibri"/>
              </a:rPr>
              <a:t> </a:t>
            </a:r>
            <a:r>
              <a:rPr sz="4200" b="0" spc="-10" dirty="0">
                <a:latin typeface="Calibri"/>
                <a:cs typeface="Calibri"/>
              </a:rPr>
              <a:t>Reporting: </a:t>
            </a:r>
            <a:r>
              <a:rPr sz="4200" b="0" dirty="0">
                <a:latin typeface="Calibri"/>
                <a:cs typeface="Calibri"/>
              </a:rPr>
              <a:t>a</a:t>
            </a:r>
            <a:r>
              <a:rPr sz="4200" b="0" spc="-75" dirty="0">
                <a:latin typeface="Calibri"/>
                <a:cs typeface="Calibri"/>
              </a:rPr>
              <a:t> </a:t>
            </a:r>
            <a:r>
              <a:rPr sz="4200" b="0" dirty="0">
                <a:latin typeface="Calibri"/>
                <a:cs typeface="Calibri"/>
              </a:rPr>
              <a:t>proof</a:t>
            </a:r>
            <a:r>
              <a:rPr sz="4200" b="0" spc="-75" dirty="0">
                <a:latin typeface="Calibri"/>
                <a:cs typeface="Calibri"/>
              </a:rPr>
              <a:t> </a:t>
            </a:r>
            <a:r>
              <a:rPr sz="4200" b="0" dirty="0">
                <a:latin typeface="Calibri"/>
                <a:cs typeface="Calibri"/>
              </a:rPr>
              <a:t>of</a:t>
            </a:r>
            <a:r>
              <a:rPr sz="4200" b="0" spc="-75" dirty="0">
                <a:latin typeface="Calibri"/>
                <a:cs typeface="Calibri"/>
              </a:rPr>
              <a:t> </a:t>
            </a:r>
            <a:r>
              <a:rPr sz="4200" b="0" dirty="0">
                <a:latin typeface="Calibri"/>
                <a:cs typeface="Calibri"/>
              </a:rPr>
              <a:t>concept</a:t>
            </a:r>
            <a:r>
              <a:rPr sz="4200" b="0" spc="-75" dirty="0">
                <a:latin typeface="Calibri"/>
                <a:cs typeface="Calibri"/>
              </a:rPr>
              <a:t> </a:t>
            </a:r>
            <a:r>
              <a:rPr sz="4200" b="0" dirty="0">
                <a:latin typeface="Calibri"/>
                <a:cs typeface="Calibri"/>
              </a:rPr>
              <a:t>for</a:t>
            </a:r>
            <a:r>
              <a:rPr sz="4200" b="0" spc="-75" dirty="0">
                <a:latin typeface="Calibri"/>
                <a:cs typeface="Calibri"/>
              </a:rPr>
              <a:t> </a:t>
            </a:r>
            <a:r>
              <a:rPr sz="4200" b="0" dirty="0">
                <a:latin typeface="Calibri"/>
                <a:cs typeface="Calibri"/>
              </a:rPr>
              <a:t>Australian</a:t>
            </a:r>
            <a:r>
              <a:rPr sz="4200" b="0" spc="-80" dirty="0">
                <a:latin typeface="Calibri"/>
                <a:cs typeface="Calibri"/>
              </a:rPr>
              <a:t> </a:t>
            </a:r>
            <a:r>
              <a:rPr sz="4200" b="0" spc="-10" dirty="0">
                <a:latin typeface="Calibri"/>
                <a:cs typeface="Calibri"/>
              </a:rPr>
              <a:t>agriculture.</a:t>
            </a:r>
            <a:endParaRPr sz="4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7932" y="4187055"/>
            <a:ext cx="9959340" cy="190881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 marR="5080">
              <a:lnSpc>
                <a:spcPts val="7009"/>
              </a:lnSpc>
              <a:spcBef>
                <a:spcPts val="1000"/>
              </a:spcBef>
            </a:pPr>
            <a:r>
              <a:rPr sz="6500" b="1" spc="45" dirty="0">
                <a:solidFill>
                  <a:srgbClr val="812363"/>
                </a:solidFill>
                <a:latin typeface="Calibri"/>
                <a:cs typeface="Calibri"/>
              </a:rPr>
              <a:t>N</a:t>
            </a:r>
            <a:r>
              <a:rPr sz="6500" b="1" spc="-465" dirty="0">
                <a:solidFill>
                  <a:srgbClr val="812363"/>
                </a:solidFill>
                <a:latin typeface="Calibri"/>
                <a:cs typeface="Calibri"/>
              </a:rPr>
              <a:t>A</a:t>
            </a:r>
            <a:r>
              <a:rPr sz="6500" b="1" spc="45" dirty="0">
                <a:solidFill>
                  <a:srgbClr val="812363"/>
                </a:solidFill>
                <a:latin typeface="Calibri"/>
                <a:cs typeface="Calibri"/>
              </a:rPr>
              <a:t>TURAL</a:t>
            </a:r>
            <a:r>
              <a:rPr sz="6500" b="1" spc="-17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6500" b="1" dirty="0">
                <a:solidFill>
                  <a:srgbClr val="812363"/>
                </a:solidFill>
                <a:latin typeface="Calibri"/>
                <a:cs typeface="Calibri"/>
              </a:rPr>
              <a:t>AND</a:t>
            </a:r>
            <a:r>
              <a:rPr sz="6500" b="1" spc="-16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6500" b="1" spc="-10" dirty="0">
                <a:solidFill>
                  <a:srgbClr val="812363"/>
                </a:solidFill>
                <a:latin typeface="Calibri"/>
                <a:cs typeface="Calibri"/>
              </a:rPr>
              <a:t>SOCIAL </a:t>
            </a:r>
            <a:r>
              <a:rPr sz="6500" b="1" spc="40" dirty="0">
                <a:solidFill>
                  <a:srgbClr val="812363"/>
                </a:solidFill>
                <a:latin typeface="Calibri"/>
                <a:cs typeface="Calibri"/>
              </a:rPr>
              <a:t>CAPI</a:t>
            </a:r>
            <a:r>
              <a:rPr sz="6500" b="1" spc="-470" dirty="0">
                <a:solidFill>
                  <a:srgbClr val="812363"/>
                </a:solidFill>
                <a:latin typeface="Calibri"/>
                <a:cs typeface="Calibri"/>
              </a:rPr>
              <a:t>T</a:t>
            </a:r>
            <a:r>
              <a:rPr sz="6500" b="1" spc="45" dirty="0">
                <a:solidFill>
                  <a:srgbClr val="812363"/>
                </a:solidFill>
                <a:latin typeface="Calibri"/>
                <a:cs typeface="Calibri"/>
              </a:rPr>
              <a:t>AL</a:t>
            </a:r>
            <a:r>
              <a:rPr sz="6500" b="1" spc="-20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6500" b="1" dirty="0">
                <a:solidFill>
                  <a:srgbClr val="812363"/>
                </a:solidFill>
                <a:latin typeface="Calibri"/>
                <a:cs typeface="Calibri"/>
              </a:rPr>
              <a:t>ASSESSMENT</a:t>
            </a:r>
            <a:r>
              <a:rPr sz="6500" b="1" spc="-204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6500" b="1" spc="-10" dirty="0">
                <a:solidFill>
                  <a:srgbClr val="812363"/>
                </a:solidFill>
                <a:latin typeface="Calibri"/>
                <a:cs typeface="Calibri"/>
              </a:rPr>
              <a:t>SCOPE</a:t>
            </a:r>
            <a:endParaRPr sz="6500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2E26DD-B7C2-1B33-7CE5-FD0710D64FCA}"/>
              </a:ext>
            </a:extLst>
          </p:cNvPr>
          <p:cNvSpPr txBox="1"/>
          <p:nvPr/>
        </p:nvSpPr>
        <p:spPr>
          <a:xfrm>
            <a:off x="3421695" y="10189944"/>
            <a:ext cx="13238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project is supported by the Cotton Research and Development Corporation, through funding from the Australian Government’s National Agriculture Traceability Grants Program and the Queensland Department of Agriculture and Fisheries.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7932" y="3001867"/>
            <a:ext cx="7910830" cy="247586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55"/>
              </a:spcBef>
            </a:pPr>
            <a:r>
              <a:rPr sz="1800" b="1" spc="55" dirty="0">
                <a:solidFill>
                  <a:srgbClr val="812363"/>
                </a:solidFill>
                <a:latin typeface="Calibri"/>
                <a:cs typeface="Calibri"/>
              </a:rPr>
              <a:t>SPECIFY</a:t>
            </a:r>
            <a:r>
              <a:rPr sz="1800" b="1" spc="10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812363"/>
                </a:solidFill>
                <a:latin typeface="Calibri"/>
                <a:cs typeface="Calibri"/>
              </a:rPr>
              <a:t>WHOSE</a:t>
            </a:r>
            <a:r>
              <a:rPr sz="1800" b="1" spc="12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VALUE</a:t>
            </a:r>
            <a:r>
              <a:rPr sz="1800" b="1" spc="12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812363"/>
                </a:solidFill>
                <a:latin typeface="Calibri"/>
                <a:cs typeface="Calibri"/>
              </a:rPr>
              <a:t>PERSPECTIVE</a:t>
            </a:r>
            <a:endParaRPr sz="1800">
              <a:latin typeface="Calibri"/>
              <a:cs typeface="Calibri"/>
            </a:endParaRPr>
          </a:p>
          <a:p>
            <a:pPr marL="12700" marR="140970">
              <a:lnSpc>
                <a:spcPct val="106900"/>
              </a:lnSpc>
              <a:spcBef>
                <a:spcPts val="414"/>
              </a:spcBef>
            </a:pP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key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action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your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assessment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deciding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whose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perspective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consider.</a:t>
            </a:r>
            <a:r>
              <a:rPr sz="1800" spc="500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You </a:t>
            </a:r>
            <a:r>
              <a:rPr sz="1800" dirty="0">
                <a:latin typeface="Calibri Light"/>
                <a:cs typeface="Calibri Light"/>
              </a:rPr>
              <a:t>may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focus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your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assessment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business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(i.e.,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business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value)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on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society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(i.e.,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societal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value).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integrated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assessment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implies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50" dirty="0">
                <a:latin typeface="Calibri Light"/>
                <a:cs typeface="Calibri Light"/>
              </a:rPr>
              <a:t>a </a:t>
            </a:r>
            <a:r>
              <a:rPr sz="1800" dirty="0">
                <a:latin typeface="Calibri Light"/>
                <a:cs typeface="Calibri Light"/>
              </a:rPr>
              <a:t>complete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assessment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should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undertaken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include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both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perspectives,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as </a:t>
            </a:r>
            <a:r>
              <a:rPr sz="1800" dirty="0">
                <a:latin typeface="Calibri Light"/>
                <a:cs typeface="Calibri Light"/>
              </a:rPr>
              <a:t>they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are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integrally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linked.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However, </a:t>
            </a:r>
            <a:r>
              <a:rPr sz="1800" dirty="0">
                <a:latin typeface="Calibri Light"/>
                <a:cs typeface="Calibri Light"/>
              </a:rPr>
              <a:t>there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benefit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initially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considering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value</a:t>
            </a:r>
            <a:endParaRPr sz="1800">
              <a:latin typeface="Calibri Light"/>
              <a:cs typeface="Calibri Light"/>
            </a:endParaRPr>
          </a:p>
          <a:p>
            <a:pPr marL="12700" marR="5080">
              <a:lnSpc>
                <a:spcPct val="106900"/>
              </a:lnSpc>
            </a:pPr>
            <a:r>
              <a:rPr sz="1800" dirty="0">
                <a:latin typeface="Calibri Light"/>
                <a:cs typeface="Calibri Light"/>
              </a:rPr>
              <a:t>perspectives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separately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you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focus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how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results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assessment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be </a:t>
            </a:r>
            <a:r>
              <a:rPr sz="1800" spc="-10" dirty="0">
                <a:latin typeface="Calibri Light"/>
                <a:cs typeface="Calibri Light"/>
              </a:rPr>
              <a:t>communicated.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7932" y="5661472"/>
            <a:ext cx="7842250" cy="420370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55"/>
              </a:spcBef>
            </a:pPr>
            <a:r>
              <a:rPr sz="1800" b="1" spc="50" dirty="0">
                <a:solidFill>
                  <a:srgbClr val="812363"/>
                </a:solidFill>
                <a:latin typeface="Calibri"/>
                <a:cs typeface="Calibri"/>
              </a:rPr>
              <a:t>DECIDE</a:t>
            </a:r>
            <a:r>
              <a:rPr sz="1800" b="1" spc="14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ON</a:t>
            </a:r>
            <a:r>
              <a:rPr sz="1800" b="1" spc="14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60" dirty="0">
                <a:solidFill>
                  <a:srgbClr val="812363"/>
                </a:solidFill>
                <a:latin typeface="Calibri"/>
                <a:cs typeface="Calibri"/>
              </a:rPr>
              <a:t>ASSESSING</a:t>
            </a:r>
            <a:r>
              <a:rPr sz="1800" b="1" spc="15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IMPACTS</a:t>
            </a:r>
            <a:r>
              <a:rPr sz="1800" b="1" spc="14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812363"/>
                </a:solidFill>
                <a:latin typeface="Calibri"/>
                <a:cs typeface="Calibri"/>
              </a:rPr>
              <a:t>AND/OR</a:t>
            </a:r>
            <a:r>
              <a:rPr sz="1800" b="1" spc="15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812363"/>
                </a:solidFill>
                <a:latin typeface="Calibri"/>
                <a:cs typeface="Calibri"/>
              </a:rPr>
              <a:t>DEPENDENCIES</a:t>
            </a:r>
            <a:endParaRPr sz="1800">
              <a:latin typeface="Calibri"/>
              <a:cs typeface="Calibri"/>
            </a:endParaRPr>
          </a:p>
          <a:p>
            <a:pPr marL="12700" marR="71755">
              <a:lnSpc>
                <a:spcPct val="106900"/>
              </a:lnSpc>
              <a:spcBef>
                <a:spcPts val="414"/>
              </a:spcBef>
            </a:pPr>
            <a:r>
              <a:rPr sz="1800" spc="-10" dirty="0">
                <a:latin typeface="Calibri Light"/>
                <a:cs typeface="Calibri Light"/>
              </a:rPr>
              <a:t>Your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assessment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cover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your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impacts,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your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dependencies,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both.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This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will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in </a:t>
            </a:r>
            <a:r>
              <a:rPr sz="1800" dirty="0">
                <a:latin typeface="Calibri Light"/>
                <a:cs typeface="Calibri Light"/>
              </a:rPr>
              <a:t>part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depend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business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application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your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objective.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complete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assessment </a:t>
            </a:r>
            <a:r>
              <a:rPr sz="1800" dirty="0">
                <a:latin typeface="Calibri Light"/>
                <a:cs typeface="Calibri Light"/>
              </a:rPr>
              <a:t>considers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both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dependencies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gain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full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understanding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0" dirty="0">
                <a:latin typeface="Calibri Light"/>
                <a:cs typeface="Calibri Light"/>
              </a:rPr>
              <a:t> your </a:t>
            </a:r>
            <a:r>
              <a:rPr sz="1800" spc="-10" dirty="0">
                <a:latin typeface="Calibri Light"/>
                <a:cs typeface="Calibri Light"/>
              </a:rPr>
              <a:t>company’s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risk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opportunity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related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natural,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human,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social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capitals.</a:t>
            </a:r>
            <a:endParaRPr sz="1800">
              <a:latin typeface="Calibri Light"/>
              <a:cs typeface="Calibri Light"/>
            </a:endParaRPr>
          </a:p>
          <a:p>
            <a:pPr marL="12700" marR="137160">
              <a:lnSpc>
                <a:spcPct val="106900"/>
              </a:lnSpc>
              <a:spcBef>
                <a:spcPts val="819"/>
              </a:spcBef>
            </a:pPr>
            <a:r>
              <a:rPr sz="1800" dirty="0">
                <a:latin typeface="Calibri Light"/>
                <a:cs typeface="Calibri Light"/>
              </a:rPr>
              <a:t>It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important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note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that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dependencies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are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interrelated.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be </a:t>
            </a:r>
            <a:r>
              <a:rPr sz="1800" dirty="0">
                <a:latin typeface="Calibri Light"/>
                <a:cs typeface="Calibri Light"/>
              </a:rPr>
              <a:t>considered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three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Components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complete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assessment:</a:t>
            </a:r>
            <a:endParaRPr sz="1800">
              <a:latin typeface="Calibri Light"/>
              <a:cs typeface="Calibri Light"/>
            </a:endParaRPr>
          </a:p>
          <a:p>
            <a:pPr marL="221615" marR="5080" indent="-209550">
              <a:lnSpc>
                <a:spcPct val="106900"/>
              </a:lnSpc>
              <a:spcBef>
                <a:spcPts val="415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Impacts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your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business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(as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result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your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natural,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human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0" dirty="0">
                <a:latin typeface="Calibri Light"/>
                <a:cs typeface="Calibri Light"/>
              </a:rPr>
              <a:t> social capitals).</a:t>
            </a:r>
            <a:endParaRPr sz="1800">
              <a:latin typeface="Calibri Light"/>
              <a:cs typeface="Calibri Light"/>
            </a:endParaRPr>
          </a:p>
          <a:p>
            <a:pPr marL="221615" marR="104139" indent="-209550">
              <a:lnSpc>
                <a:spcPct val="106900"/>
              </a:lnSpc>
              <a:spcBef>
                <a:spcPts val="409"/>
              </a:spcBef>
              <a:buChar char="▪"/>
              <a:tabLst>
                <a:tab pos="221615" algn="l"/>
              </a:tabLst>
            </a:pPr>
            <a:r>
              <a:rPr sz="1800" spc="-10" dirty="0">
                <a:latin typeface="Calibri Light"/>
                <a:cs typeface="Calibri Light"/>
              </a:rPr>
              <a:t>Your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society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(as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result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your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natural,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human,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social capitals)</a:t>
            </a:r>
            <a:endParaRPr sz="1800">
              <a:latin typeface="Calibri Light"/>
              <a:cs typeface="Calibri Light"/>
            </a:endParaRPr>
          </a:p>
          <a:p>
            <a:pPr marL="221615" marR="332740" indent="-209550">
              <a:lnSpc>
                <a:spcPct val="106900"/>
              </a:lnSpc>
              <a:spcBef>
                <a:spcPts val="409"/>
              </a:spcBef>
              <a:buChar char="▪"/>
              <a:tabLst>
                <a:tab pos="221615" algn="l"/>
              </a:tabLst>
            </a:pPr>
            <a:r>
              <a:rPr sz="1800" spc="-10" dirty="0">
                <a:latin typeface="Calibri Light"/>
                <a:cs typeface="Calibri Light"/>
              </a:rPr>
              <a:t>Your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business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dependencies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(benefits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that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your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business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receives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from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natural, </a:t>
            </a:r>
            <a:r>
              <a:rPr sz="1800" dirty="0">
                <a:latin typeface="Calibri Light"/>
                <a:cs typeface="Calibri Light"/>
              </a:rPr>
              <a:t>human, and social </a:t>
            </a:r>
            <a:r>
              <a:rPr sz="1800" spc="-10" dirty="0">
                <a:latin typeface="Calibri Light"/>
                <a:cs typeface="Calibri Light"/>
              </a:rPr>
              <a:t>capitals)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32008" y="3001867"/>
            <a:ext cx="7923530" cy="35128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55"/>
              </a:spcBef>
            </a:pPr>
            <a:r>
              <a:rPr sz="1800" b="1" spc="50" dirty="0">
                <a:solidFill>
                  <a:srgbClr val="812363"/>
                </a:solidFill>
                <a:latin typeface="Calibri"/>
                <a:cs typeface="Calibri"/>
              </a:rPr>
              <a:t>TYPES</a:t>
            </a:r>
            <a:r>
              <a:rPr sz="1800" b="1" spc="12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OF</a:t>
            </a:r>
            <a:r>
              <a:rPr sz="1800" b="1" spc="12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812363"/>
                </a:solidFill>
                <a:latin typeface="Calibri"/>
                <a:cs typeface="Calibri"/>
              </a:rPr>
              <a:t>VALUE</a:t>
            </a:r>
            <a:endParaRPr sz="1800">
              <a:latin typeface="Calibri"/>
              <a:cs typeface="Calibri"/>
            </a:endParaRPr>
          </a:p>
          <a:p>
            <a:pPr marL="12700" marR="311150">
              <a:lnSpc>
                <a:spcPct val="106900"/>
              </a:lnSpc>
              <a:spcBef>
                <a:spcPts val="414"/>
              </a:spcBef>
            </a:pP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dependencies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provided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three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ways: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qualitative, </a:t>
            </a:r>
            <a:r>
              <a:rPr sz="1800" dirty="0">
                <a:latin typeface="Calibri Light"/>
                <a:cs typeface="Calibri Light"/>
              </a:rPr>
              <a:t>quantitative,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monetary.</a:t>
            </a:r>
            <a:endParaRPr sz="1800">
              <a:latin typeface="Calibri Light"/>
              <a:cs typeface="Calibri Light"/>
            </a:endParaRPr>
          </a:p>
          <a:p>
            <a:pPr marL="221615" marR="5080" indent="-209550">
              <a:lnSpc>
                <a:spcPct val="106900"/>
              </a:lnSpc>
              <a:spcBef>
                <a:spcPts val="409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Qualitative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valuation: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Valuation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that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describes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natural,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human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social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capitals </a:t>
            </a:r>
            <a:r>
              <a:rPr sz="1800" dirty="0">
                <a:latin typeface="Calibri Light"/>
                <a:cs typeface="Calibri Light"/>
              </a:rPr>
              <a:t>impacts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dependencies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rank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them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categories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such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high,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medium, </a:t>
            </a:r>
            <a:r>
              <a:rPr sz="1800" dirty="0">
                <a:latin typeface="Calibri Light"/>
                <a:cs typeface="Calibri Light"/>
              </a:rPr>
              <a:t>or </a:t>
            </a:r>
            <a:r>
              <a:rPr sz="1800" spc="-20" dirty="0">
                <a:latin typeface="Calibri Light"/>
                <a:cs typeface="Calibri Light"/>
              </a:rPr>
              <a:t>low.</a:t>
            </a:r>
            <a:endParaRPr sz="1800">
              <a:latin typeface="Calibri Light"/>
              <a:cs typeface="Calibri Light"/>
            </a:endParaRPr>
          </a:p>
          <a:p>
            <a:pPr marL="221615" marR="297180" indent="-209550">
              <a:lnSpc>
                <a:spcPct val="106900"/>
              </a:lnSpc>
              <a:spcBef>
                <a:spcPts val="409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Quantitative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valuation: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Valuation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that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uses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non-</a:t>
            </a:r>
            <a:r>
              <a:rPr sz="1800" dirty="0">
                <a:latin typeface="Calibri Light"/>
                <a:cs typeface="Calibri Light"/>
              </a:rPr>
              <a:t>monetary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units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such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numbers </a:t>
            </a:r>
            <a:r>
              <a:rPr sz="1800" dirty="0">
                <a:latin typeface="Calibri Light"/>
                <a:cs typeface="Calibri Light"/>
              </a:rPr>
              <a:t>(e.g.,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composite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index),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area,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mass,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volume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magnitude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of </a:t>
            </a:r>
            <a:r>
              <a:rPr sz="1800" dirty="0">
                <a:latin typeface="Calibri Light"/>
                <a:cs typeface="Calibri Light"/>
              </a:rPr>
              <a:t>natural,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social,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human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dependencies.</a:t>
            </a:r>
            <a:endParaRPr sz="1800">
              <a:latin typeface="Calibri Light"/>
              <a:cs typeface="Calibri Light"/>
            </a:endParaRPr>
          </a:p>
          <a:p>
            <a:pPr marL="221615" marR="186055" indent="-209550">
              <a:lnSpc>
                <a:spcPct val="106900"/>
              </a:lnSpc>
              <a:spcBef>
                <a:spcPts val="414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Monetary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valuation: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Valuation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that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uses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money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common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unit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the </a:t>
            </a:r>
            <a:r>
              <a:rPr sz="1800" dirty="0">
                <a:latin typeface="Calibri Light"/>
                <a:cs typeface="Calibri Light"/>
              </a:rPr>
              <a:t>values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natural,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social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human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and/or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dependencies.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" y="593906"/>
            <a:ext cx="8522899" cy="19325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3056" y="4624879"/>
            <a:ext cx="12043636" cy="584402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20104100" cy="1570990"/>
          </a:xfrm>
          <a:custGeom>
            <a:avLst/>
            <a:gdLst/>
            <a:ahLst/>
            <a:cxnLst/>
            <a:rect l="l" t="t" r="r" b="b"/>
            <a:pathLst>
              <a:path w="20104100" h="1570990">
                <a:moveTo>
                  <a:pt x="20104099" y="0"/>
                </a:moveTo>
                <a:lnTo>
                  <a:pt x="0" y="0"/>
                </a:lnTo>
                <a:lnTo>
                  <a:pt x="0" y="1570632"/>
                </a:lnTo>
                <a:lnTo>
                  <a:pt x="20104099" y="1570632"/>
                </a:lnTo>
                <a:lnTo>
                  <a:pt x="20104099" y="0"/>
                </a:lnTo>
                <a:close/>
              </a:path>
            </a:pathLst>
          </a:custGeom>
          <a:solidFill>
            <a:srgbClr val="812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099138"/>
            <a:ext cx="20104100" cy="209550"/>
          </a:xfrm>
          <a:custGeom>
            <a:avLst/>
            <a:gdLst/>
            <a:ahLst/>
            <a:cxnLst/>
            <a:rect l="l" t="t" r="r" b="b"/>
            <a:pathLst>
              <a:path w="20104100" h="209550">
                <a:moveTo>
                  <a:pt x="20104099" y="0"/>
                </a:moveTo>
                <a:lnTo>
                  <a:pt x="0" y="0"/>
                </a:lnTo>
                <a:lnTo>
                  <a:pt x="0" y="209417"/>
                </a:lnTo>
                <a:lnTo>
                  <a:pt x="20104099" y="209417"/>
                </a:lnTo>
                <a:lnTo>
                  <a:pt x="20104099" y="0"/>
                </a:lnTo>
                <a:close/>
              </a:path>
            </a:pathLst>
          </a:custGeom>
          <a:solidFill>
            <a:srgbClr val="812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19068" y="986006"/>
            <a:ext cx="158372" cy="16579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3670298" y="777840"/>
            <a:ext cx="2241550" cy="374015"/>
            <a:chOff x="13670298" y="777840"/>
            <a:chExt cx="2241550" cy="37401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70298" y="986010"/>
              <a:ext cx="158361" cy="16578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837431" y="777840"/>
              <a:ext cx="2074545" cy="212090"/>
            </a:xfrm>
            <a:custGeom>
              <a:avLst/>
              <a:gdLst/>
              <a:ahLst/>
              <a:cxnLst/>
              <a:rect l="l" t="t" r="r" b="b"/>
              <a:pathLst>
                <a:path w="2074544" h="212090">
                  <a:moveTo>
                    <a:pt x="2074334" y="178916"/>
                  </a:moveTo>
                  <a:lnTo>
                    <a:pt x="2048021" y="178916"/>
                  </a:lnTo>
                  <a:lnTo>
                    <a:pt x="2048021" y="208590"/>
                  </a:lnTo>
                  <a:lnTo>
                    <a:pt x="2074334" y="208590"/>
                  </a:lnTo>
                  <a:lnTo>
                    <a:pt x="2074334" y="178916"/>
                  </a:lnTo>
                  <a:close/>
                </a:path>
                <a:path w="2074544" h="212090">
                  <a:moveTo>
                    <a:pt x="1974065" y="2931"/>
                  </a:moveTo>
                  <a:lnTo>
                    <a:pt x="1946872" y="2931"/>
                  </a:lnTo>
                  <a:lnTo>
                    <a:pt x="1946872" y="208590"/>
                  </a:lnTo>
                  <a:lnTo>
                    <a:pt x="1974065" y="208590"/>
                  </a:lnTo>
                  <a:lnTo>
                    <a:pt x="1973479" y="114876"/>
                  </a:lnTo>
                  <a:lnTo>
                    <a:pt x="1998636" y="114876"/>
                  </a:lnTo>
                  <a:lnTo>
                    <a:pt x="1995394" y="104876"/>
                  </a:lnTo>
                  <a:lnTo>
                    <a:pt x="1998606" y="94604"/>
                  </a:lnTo>
                  <a:lnTo>
                    <a:pt x="1973479" y="94604"/>
                  </a:lnTo>
                  <a:lnTo>
                    <a:pt x="1974065" y="2931"/>
                  </a:lnTo>
                  <a:close/>
                </a:path>
                <a:path w="2074544" h="212090">
                  <a:moveTo>
                    <a:pt x="1998636" y="114876"/>
                  </a:moveTo>
                  <a:lnTo>
                    <a:pt x="1973479" y="114876"/>
                  </a:lnTo>
                  <a:lnTo>
                    <a:pt x="1999488" y="208590"/>
                  </a:lnTo>
                  <a:lnTo>
                    <a:pt x="2029016" y="208590"/>
                  </a:lnTo>
                  <a:lnTo>
                    <a:pt x="1998636" y="114876"/>
                  </a:lnTo>
                  <a:close/>
                </a:path>
                <a:path w="2074544" h="212090">
                  <a:moveTo>
                    <a:pt x="2027268" y="2931"/>
                  </a:moveTo>
                  <a:lnTo>
                    <a:pt x="1997447" y="2931"/>
                  </a:lnTo>
                  <a:lnTo>
                    <a:pt x="1973479" y="94604"/>
                  </a:lnTo>
                  <a:lnTo>
                    <a:pt x="1998606" y="94604"/>
                  </a:lnTo>
                  <a:lnTo>
                    <a:pt x="2027268" y="2931"/>
                  </a:lnTo>
                  <a:close/>
                </a:path>
                <a:path w="2074544" h="212090">
                  <a:moveTo>
                    <a:pt x="1881974" y="0"/>
                  </a:moveTo>
                  <a:lnTo>
                    <a:pt x="1863584" y="2767"/>
                  </a:lnTo>
                  <a:lnTo>
                    <a:pt x="1851905" y="10465"/>
                  </a:lnTo>
                  <a:lnTo>
                    <a:pt x="1845761" y="22184"/>
                  </a:lnTo>
                  <a:lnTo>
                    <a:pt x="1843975" y="37014"/>
                  </a:lnTo>
                  <a:lnTo>
                    <a:pt x="1843975" y="174800"/>
                  </a:lnTo>
                  <a:lnTo>
                    <a:pt x="1845761" y="189467"/>
                  </a:lnTo>
                  <a:lnTo>
                    <a:pt x="1851905" y="201102"/>
                  </a:lnTo>
                  <a:lnTo>
                    <a:pt x="1863584" y="208769"/>
                  </a:lnTo>
                  <a:lnTo>
                    <a:pt x="1881974" y="211532"/>
                  </a:lnTo>
                  <a:lnTo>
                    <a:pt x="1899861" y="208769"/>
                  </a:lnTo>
                  <a:lnTo>
                    <a:pt x="1911282" y="201102"/>
                  </a:lnTo>
                  <a:lnTo>
                    <a:pt x="1917331" y="189467"/>
                  </a:lnTo>
                  <a:lnTo>
                    <a:pt x="1917611" y="187146"/>
                  </a:lnTo>
                  <a:lnTo>
                    <a:pt x="1874089" y="187146"/>
                  </a:lnTo>
                  <a:lnTo>
                    <a:pt x="1871157" y="182151"/>
                  </a:lnTo>
                  <a:lnTo>
                    <a:pt x="1871157" y="29967"/>
                  </a:lnTo>
                  <a:lnTo>
                    <a:pt x="1874089" y="24669"/>
                  </a:lnTo>
                  <a:lnTo>
                    <a:pt x="1917628" y="24669"/>
                  </a:lnTo>
                  <a:lnTo>
                    <a:pt x="1917331" y="22184"/>
                  </a:lnTo>
                  <a:lnTo>
                    <a:pt x="1911282" y="10465"/>
                  </a:lnTo>
                  <a:lnTo>
                    <a:pt x="1899861" y="2767"/>
                  </a:lnTo>
                  <a:lnTo>
                    <a:pt x="1881974" y="0"/>
                  </a:lnTo>
                  <a:close/>
                </a:path>
                <a:path w="2074544" h="212090">
                  <a:moveTo>
                    <a:pt x="1919103" y="146896"/>
                  </a:moveTo>
                  <a:lnTo>
                    <a:pt x="1892497" y="146896"/>
                  </a:lnTo>
                  <a:lnTo>
                    <a:pt x="1892497" y="182151"/>
                  </a:lnTo>
                  <a:lnTo>
                    <a:pt x="1889869" y="187146"/>
                  </a:lnTo>
                  <a:lnTo>
                    <a:pt x="1917611" y="187146"/>
                  </a:lnTo>
                  <a:lnTo>
                    <a:pt x="1919103" y="174800"/>
                  </a:lnTo>
                  <a:lnTo>
                    <a:pt x="1919103" y="146896"/>
                  </a:lnTo>
                  <a:close/>
                </a:path>
                <a:path w="2074544" h="212090">
                  <a:moveTo>
                    <a:pt x="1917628" y="24669"/>
                  </a:moveTo>
                  <a:lnTo>
                    <a:pt x="1889869" y="24669"/>
                  </a:lnTo>
                  <a:lnTo>
                    <a:pt x="1892497" y="29967"/>
                  </a:lnTo>
                  <a:lnTo>
                    <a:pt x="1892497" y="61694"/>
                  </a:lnTo>
                  <a:lnTo>
                    <a:pt x="1919103" y="61694"/>
                  </a:lnTo>
                  <a:lnTo>
                    <a:pt x="1919103" y="37014"/>
                  </a:lnTo>
                  <a:lnTo>
                    <a:pt x="1917628" y="24669"/>
                  </a:lnTo>
                  <a:close/>
                </a:path>
                <a:path w="2074544" h="212090">
                  <a:moveTo>
                    <a:pt x="1779956" y="0"/>
                  </a:moveTo>
                  <a:lnTo>
                    <a:pt x="1761560" y="2809"/>
                  </a:lnTo>
                  <a:lnTo>
                    <a:pt x="1749878" y="10575"/>
                  </a:lnTo>
                  <a:lnTo>
                    <a:pt x="1743733" y="22307"/>
                  </a:lnTo>
                  <a:lnTo>
                    <a:pt x="1741946" y="37014"/>
                  </a:lnTo>
                  <a:lnTo>
                    <a:pt x="1741946" y="174800"/>
                  </a:lnTo>
                  <a:lnTo>
                    <a:pt x="1743733" y="189467"/>
                  </a:lnTo>
                  <a:lnTo>
                    <a:pt x="1749878" y="201102"/>
                  </a:lnTo>
                  <a:lnTo>
                    <a:pt x="1761560" y="208769"/>
                  </a:lnTo>
                  <a:lnTo>
                    <a:pt x="1779956" y="211532"/>
                  </a:lnTo>
                  <a:lnTo>
                    <a:pt x="1798304" y="208769"/>
                  </a:lnTo>
                  <a:lnTo>
                    <a:pt x="1809882" y="201102"/>
                  </a:lnTo>
                  <a:lnTo>
                    <a:pt x="1815922" y="189467"/>
                  </a:lnTo>
                  <a:lnTo>
                    <a:pt x="1816198" y="187146"/>
                  </a:lnTo>
                  <a:lnTo>
                    <a:pt x="1772061" y="187146"/>
                  </a:lnTo>
                  <a:lnTo>
                    <a:pt x="1769139" y="182151"/>
                  </a:lnTo>
                  <a:lnTo>
                    <a:pt x="1769139" y="29967"/>
                  </a:lnTo>
                  <a:lnTo>
                    <a:pt x="1772061" y="24669"/>
                  </a:lnTo>
                  <a:lnTo>
                    <a:pt x="1816202" y="24669"/>
                  </a:lnTo>
                  <a:lnTo>
                    <a:pt x="1815922" y="22307"/>
                  </a:lnTo>
                  <a:lnTo>
                    <a:pt x="1809882" y="10575"/>
                  </a:lnTo>
                  <a:lnTo>
                    <a:pt x="1798304" y="2809"/>
                  </a:lnTo>
                  <a:lnTo>
                    <a:pt x="1779956" y="0"/>
                  </a:lnTo>
                  <a:close/>
                </a:path>
                <a:path w="2074544" h="212090">
                  <a:moveTo>
                    <a:pt x="1816202" y="24669"/>
                  </a:moveTo>
                  <a:lnTo>
                    <a:pt x="1787851" y="24669"/>
                  </a:lnTo>
                  <a:lnTo>
                    <a:pt x="1790479" y="29967"/>
                  </a:lnTo>
                  <a:lnTo>
                    <a:pt x="1790479" y="182151"/>
                  </a:lnTo>
                  <a:lnTo>
                    <a:pt x="1787851" y="187146"/>
                  </a:lnTo>
                  <a:lnTo>
                    <a:pt x="1816198" y="187146"/>
                  </a:lnTo>
                  <a:lnTo>
                    <a:pt x="1817661" y="174800"/>
                  </a:lnTo>
                  <a:lnTo>
                    <a:pt x="1817661" y="37014"/>
                  </a:lnTo>
                  <a:lnTo>
                    <a:pt x="1816202" y="24669"/>
                  </a:lnTo>
                  <a:close/>
                </a:path>
                <a:path w="2074544" h="212090">
                  <a:moveTo>
                    <a:pt x="1677938" y="2931"/>
                  </a:moveTo>
                  <a:lnTo>
                    <a:pt x="1638180" y="2931"/>
                  </a:lnTo>
                  <a:lnTo>
                    <a:pt x="1638180" y="208590"/>
                  </a:lnTo>
                  <a:lnTo>
                    <a:pt x="1678514" y="208590"/>
                  </a:lnTo>
                  <a:lnTo>
                    <a:pt x="1696174" y="206167"/>
                  </a:lnTo>
                  <a:lnTo>
                    <a:pt x="1707094" y="199118"/>
                  </a:lnTo>
                  <a:lnTo>
                    <a:pt x="1712643" y="187771"/>
                  </a:lnTo>
                  <a:lnTo>
                    <a:pt x="1713151" y="182737"/>
                  </a:lnTo>
                  <a:lnTo>
                    <a:pt x="1665362" y="182737"/>
                  </a:lnTo>
                  <a:lnTo>
                    <a:pt x="1665362" y="29088"/>
                  </a:lnTo>
                  <a:lnTo>
                    <a:pt x="1713131" y="29088"/>
                  </a:lnTo>
                  <a:lnTo>
                    <a:pt x="1712594" y="24007"/>
                  </a:lnTo>
                  <a:lnTo>
                    <a:pt x="1706916" y="12629"/>
                  </a:lnTo>
                  <a:lnTo>
                    <a:pt x="1695812" y="5438"/>
                  </a:lnTo>
                  <a:lnTo>
                    <a:pt x="1677938" y="2931"/>
                  </a:lnTo>
                  <a:close/>
                </a:path>
                <a:path w="2074544" h="212090">
                  <a:moveTo>
                    <a:pt x="1713131" y="29088"/>
                  </a:moveTo>
                  <a:lnTo>
                    <a:pt x="1684367" y="29088"/>
                  </a:lnTo>
                  <a:lnTo>
                    <a:pt x="1686995" y="32313"/>
                  </a:lnTo>
                  <a:lnTo>
                    <a:pt x="1686995" y="179219"/>
                  </a:lnTo>
                  <a:lnTo>
                    <a:pt x="1684660" y="182737"/>
                  </a:lnTo>
                  <a:lnTo>
                    <a:pt x="1713151" y="182737"/>
                  </a:lnTo>
                  <a:lnTo>
                    <a:pt x="1714188" y="172455"/>
                  </a:lnTo>
                  <a:lnTo>
                    <a:pt x="1714188" y="39077"/>
                  </a:lnTo>
                  <a:lnTo>
                    <a:pt x="1713131" y="29088"/>
                  </a:lnTo>
                  <a:close/>
                </a:path>
                <a:path w="2074544" h="212090">
                  <a:moveTo>
                    <a:pt x="1571240" y="2931"/>
                  </a:moveTo>
                  <a:lnTo>
                    <a:pt x="1531482" y="2931"/>
                  </a:lnTo>
                  <a:lnTo>
                    <a:pt x="1531482" y="208590"/>
                  </a:lnTo>
                  <a:lnTo>
                    <a:pt x="1571826" y="208590"/>
                  </a:lnTo>
                  <a:lnTo>
                    <a:pt x="1589484" y="206167"/>
                  </a:lnTo>
                  <a:lnTo>
                    <a:pt x="1600401" y="199118"/>
                  </a:lnTo>
                  <a:lnTo>
                    <a:pt x="1605946" y="187771"/>
                  </a:lnTo>
                  <a:lnTo>
                    <a:pt x="1606453" y="182737"/>
                  </a:lnTo>
                  <a:lnTo>
                    <a:pt x="1558675" y="182737"/>
                  </a:lnTo>
                  <a:lnTo>
                    <a:pt x="1558675" y="29088"/>
                  </a:lnTo>
                  <a:lnTo>
                    <a:pt x="1606433" y="29088"/>
                  </a:lnTo>
                  <a:lnTo>
                    <a:pt x="1605896" y="24007"/>
                  </a:lnTo>
                  <a:lnTo>
                    <a:pt x="1600218" y="12629"/>
                  </a:lnTo>
                  <a:lnTo>
                    <a:pt x="1589113" y="5438"/>
                  </a:lnTo>
                  <a:lnTo>
                    <a:pt x="1571240" y="2931"/>
                  </a:lnTo>
                  <a:close/>
                </a:path>
                <a:path w="2074544" h="212090">
                  <a:moveTo>
                    <a:pt x="1606433" y="29088"/>
                  </a:moveTo>
                  <a:lnTo>
                    <a:pt x="1577669" y="29088"/>
                  </a:lnTo>
                  <a:lnTo>
                    <a:pt x="1580297" y="32313"/>
                  </a:lnTo>
                  <a:lnTo>
                    <a:pt x="1580297" y="179219"/>
                  </a:lnTo>
                  <a:lnTo>
                    <a:pt x="1577962" y="182737"/>
                  </a:lnTo>
                  <a:lnTo>
                    <a:pt x="1606453" y="182737"/>
                  </a:lnTo>
                  <a:lnTo>
                    <a:pt x="1607490" y="172455"/>
                  </a:lnTo>
                  <a:lnTo>
                    <a:pt x="1607490" y="39077"/>
                  </a:lnTo>
                  <a:lnTo>
                    <a:pt x="1606433" y="29088"/>
                  </a:lnTo>
                  <a:close/>
                </a:path>
                <a:path w="2074544" h="212090">
                  <a:moveTo>
                    <a:pt x="1484132" y="2931"/>
                  </a:moveTo>
                  <a:lnTo>
                    <a:pt x="1449631" y="2931"/>
                  </a:lnTo>
                  <a:lnTo>
                    <a:pt x="1424197" y="208590"/>
                  </a:lnTo>
                  <a:lnTo>
                    <a:pt x="1451683" y="208590"/>
                  </a:lnTo>
                  <a:lnTo>
                    <a:pt x="1455484" y="166288"/>
                  </a:lnTo>
                  <a:lnTo>
                    <a:pt x="1504335" y="166288"/>
                  </a:lnTo>
                  <a:lnTo>
                    <a:pt x="1501210" y="141021"/>
                  </a:lnTo>
                  <a:lnTo>
                    <a:pt x="1458112" y="141021"/>
                  </a:lnTo>
                  <a:lnTo>
                    <a:pt x="1460104" y="114928"/>
                  </a:lnTo>
                  <a:lnTo>
                    <a:pt x="1462404" y="88505"/>
                  </a:lnTo>
                  <a:lnTo>
                    <a:pt x="1464747" y="62191"/>
                  </a:lnTo>
                  <a:lnTo>
                    <a:pt x="1466876" y="36428"/>
                  </a:lnTo>
                  <a:lnTo>
                    <a:pt x="1488275" y="36428"/>
                  </a:lnTo>
                  <a:lnTo>
                    <a:pt x="1484132" y="2931"/>
                  </a:lnTo>
                  <a:close/>
                </a:path>
                <a:path w="2074544" h="212090">
                  <a:moveTo>
                    <a:pt x="1504335" y="166288"/>
                  </a:moveTo>
                  <a:lnTo>
                    <a:pt x="1478279" y="166288"/>
                  </a:lnTo>
                  <a:lnTo>
                    <a:pt x="1482080" y="208590"/>
                  </a:lnTo>
                  <a:lnTo>
                    <a:pt x="1509566" y="208590"/>
                  </a:lnTo>
                  <a:lnTo>
                    <a:pt x="1504335" y="166288"/>
                  </a:lnTo>
                  <a:close/>
                </a:path>
                <a:path w="2074544" h="212090">
                  <a:moveTo>
                    <a:pt x="1488275" y="36428"/>
                  </a:moveTo>
                  <a:lnTo>
                    <a:pt x="1466876" y="36428"/>
                  </a:lnTo>
                  <a:lnTo>
                    <a:pt x="1468763" y="62439"/>
                  </a:lnTo>
                  <a:lnTo>
                    <a:pt x="1470847" y="88725"/>
                  </a:lnTo>
                  <a:lnTo>
                    <a:pt x="1473138" y="115010"/>
                  </a:lnTo>
                  <a:lnTo>
                    <a:pt x="1475651" y="141021"/>
                  </a:lnTo>
                  <a:lnTo>
                    <a:pt x="1501210" y="141021"/>
                  </a:lnTo>
                  <a:lnTo>
                    <a:pt x="1488275" y="36428"/>
                  </a:lnTo>
                  <a:close/>
                </a:path>
                <a:path w="2074544" h="212090">
                  <a:moveTo>
                    <a:pt x="1379183" y="2931"/>
                  </a:moveTo>
                  <a:lnTo>
                    <a:pt x="1338545" y="2931"/>
                  </a:lnTo>
                  <a:lnTo>
                    <a:pt x="1338545" y="208590"/>
                  </a:lnTo>
                  <a:lnTo>
                    <a:pt x="1365728" y="208590"/>
                  </a:lnTo>
                  <a:lnTo>
                    <a:pt x="1365728" y="121922"/>
                  </a:lnTo>
                  <a:lnTo>
                    <a:pt x="1378596" y="121922"/>
                  </a:lnTo>
                  <a:lnTo>
                    <a:pt x="1395100" y="119558"/>
                  </a:lnTo>
                  <a:lnTo>
                    <a:pt x="1406039" y="112703"/>
                  </a:lnTo>
                  <a:lnTo>
                    <a:pt x="1412099" y="101717"/>
                  </a:lnTo>
                  <a:lnTo>
                    <a:pt x="1412740" y="96656"/>
                  </a:lnTo>
                  <a:lnTo>
                    <a:pt x="1365728" y="96656"/>
                  </a:lnTo>
                  <a:lnTo>
                    <a:pt x="1365728" y="29088"/>
                  </a:lnTo>
                  <a:lnTo>
                    <a:pt x="1413028" y="29088"/>
                  </a:lnTo>
                  <a:lnTo>
                    <a:pt x="1412478" y="23755"/>
                  </a:lnTo>
                  <a:lnTo>
                    <a:pt x="1407098" y="12627"/>
                  </a:lnTo>
                  <a:lnTo>
                    <a:pt x="1396456" y="5466"/>
                  </a:lnTo>
                  <a:lnTo>
                    <a:pt x="1379183" y="2931"/>
                  </a:lnTo>
                  <a:close/>
                </a:path>
                <a:path w="2074544" h="212090">
                  <a:moveTo>
                    <a:pt x="1413028" y="29088"/>
                  </a:moveTo>
                  <a:lnTo>
                    <a:pt x="1384439" y="29088"/>
                  </a:lnTo>
                  <a:lnTo>
                    <a:pt x="1387067" y="32313"/>
                  </a:lnTo>
                  <a:lnTo>
                    <a:pt x="1387067" y="93128"/>
                  </a:lnTo>
                  <a:lnTo>
                    <a:pt x="1384732" y="96656"/>
                  </a:lnTo>
                  <a:lnTo>
                    <a:pt x="1412740" y="96656"/>
                  </a:lnTo>
                  <a:lnTo>
                    <a:pt x="1413967" y="86960"/>
                  </a:lnTo>
                  <a:lnTo>
                    <a:pt x="1413967" y="38187"/>
                  </a:lnTo>
                  <a:lnTo>
                    <a:pt x="1413028" y="29088"/>
                  </a:lnTo>
                  <a:close/>
                </a:path>
                <a:path w="2074544" h="212090">
                  <a:moveTo>
                    <a:pt x="1258160" y="178916"/>
                  </a:moveTo>
                  <a:lnTo>
                    <a:pt x="1231847" y="178916"/>
                  </a:lnTo>
                  <a:lnTo>
                    <a:pt x="1231847" y="208590"/>
                  </a:lnTo>
                  <a:lnTo>
                    <a:pt x="1258160" y="208590"/>
                  </a:lnTo>
                  <a:lnTo>
                    <a:pt x="1258160" y="178916"/>
                  </a:lnTo>
                  <a:close/>
                </a:path>
                <a:path w="2074544" h="212090">
                  <a:moveTo>
                    <a:pt x="1205544" y="2931"/>
                  </a:moveTo>
                  <a:lnTo>
                    <a:pt x="1143274" y="2931"/>
                  </a:lnTo>
                  <a:lnTo>
                    <a:pt x="1143274" y="208590"/>
                  </a:lnTo>
                  <a:lnTo>
                    <a:pt x="1205544" y="208590"/>
                  </a:lnTo>
                  <a:lnTo>
                    <a:pt x="1205544" y="182737"/>
                  </a:lnTo>
                  <a:lnTo>
                    <a:pt x="1170456" y="182737"/>
                  </a:lnTo>
                  <a:lnTo>
                    <a:pt x="1170456" y="117221"/>
                  </a:lnTo>
                  <a:lnTo>
                    <a:pt x="1200863" y="117221"/>
                  </a:lnTo>
                  <a:lnTo>
                    <a:pt x="1200863" y="91955"/>
                  </a:lnTo>
                  <a:lnTo>
                    <a:pt x="1170456" y="91955"/>
                  </a:lnTo>
                  <a:lnTo>
                    <a:pt x="1170456" y="29088"/>
                  </a:lnTo>
                  <a:lnTo>
                    <a:pt x="1205544" y="29088"/>
                  </a:lnTo>
                  <a:lnTo>
                    <a:pt x="1205544" y="2931"/>
                  </a:lnTo>
                  <a:close/>
                </a:path>
                <a:path w="2074544" h="212090">
                  <a:moveTo>
                    <a:pt x="1093286" y="2931"/>
                  </a:moveTo>
                  <a:lnTo>
                    <a:pt x="1066103" y="2931"/>
                  </a:lnTo>
                  <a:lnTo>
                    <a:pt x="1066103" y="208590"/>
                  </a:lnTo>
                  <a:lnTo>
                    <a:pt x="1121348" y="208590"/>
                  </a:lnTo>
                  <a:lnTo>
                    <a:pt x="1121348" y="182737"/>
                  </a:lnTo>
                  <a:lnTo>
                    <a:pt x="1093286" y="182737"/>
                  </a:lnTo>
                  <a:lnTo>
                    <a:pt x="1093286" y="2931"/>
                  </a:lnTo>
                  <a:close/>
                </a:path>
                <a:path w="2074544" h="212090">
                  <a:moveTo>
                    <a:pt x="1005006" y="2931"/>
                  </a:moveTo>
                  <a:lnTo>
                    <a:pt x="964368" y="2931"/>
                  </a:lnTo>
                  <a:lnTo>
                    <a:pt x="964368" y="208590"/>
                  </a:lnTo>
                  <a:lnTo>
                    <a:pt x="991561" y="208590"/>
                  </a:lnTo>
                  <a:lnTo>
                    <a:pt x="991561" y="121922"/>
                  </a:lnTo>
                  <a:lnTo>
                    <a:pt x="1004419" y="121922"/>
                  </a:lnTo>
                  <a:lnTo>
                    <a:pt x="1020923" y="119558"/>
                  </a:lnTo>
                  <a:lnTo>
                    <a:pt x="1031862" y="112703"/>
                  </a:lnTo>
                  <a:lnTo>
                    <a:pt x="1037922" y="101717"/>
                  </a:lnTo>
                  <a:lnTo>
                    <a:pt x="1038563" y="96656"/>
                  </a:lnTo>
                  <a:lnTo>
                    <a:pt x="991561" y="96656"/>
                  </a:lnTo>
                  <a:lnTo>
                    <a:pt x="991561" y="29088"/>
                  </a:lnTo>
                  <a:lnTo>
                    <a:pt x="1038852" y="29088"/>
                  </a:lnTo>
                  <a:lnTo>
                    <a:pt x="1038302" y="23755"/>
                  </a:lnTo>
                  <a:lnTo>
                    <a:pt x="1032925" y="12627"/>
                  </a:lnTo>
                  <a:lnTo>
                    <a:pt x="1022284" y="5466"/>
                  </a:lnTo>
                  <a:lnTo>
                    <a:pt x="1005006" y="2931"/>
                  </a:lnTo>
                  <a:close/>
                </a:path>
                <a:path w="2074544" h="212090">
                  <a:moveTo>
                    <a:pt x="1038852" y="29088"/>
                  </a:moveTo>
                  <a:lnTo>
                    <a:pt x="1010272" y="29088"/>
                  </a:lnTo>
                  <a:lnTo>
                    <a:pt x="1012901" y="32313"/>
                  </a:lnTo>
                  <a:lnTo>
                    <a:pt x="1012901" y="93128"/>
                  </a:lnTo>
                  <a:lnTo>
                    <a:pt x="1010555" y="96656"/>
                  </a:lnTo>
                  <a:lnTo>
                    <a:pt x="1038563" y="96656"/>
                  </a:lnTo>
                  <a:lnTo>
                    <a:pt x="1039790" y="86960"/>
                  </a:lnTo>
                  <a:lnTo>
                    <a:pt x="1039790" y="38187"/>
                  </a:lnTo>
                  <a:lnTo>
                    <a:pt x="1038852" y="29088"/>
                  </a:lnTo>
                  <a:close/>
                </a:path>
                <a:path w="2074544" h="212090">
                  <a:moveTo>
                    <a:pt x="897428" y="0"/>
                  </a:moveTo>
                  <a:lnTo>
                    <a:pt x="879038" y="2809"/>
                  </a:lnTo>
                  <a:lnTo>
                    <a:pt x="867359" y="10575"/>
                  </a:lnTo>
                  <a:lnTo>
                    <a:pt x="861215" y="22307"/>
                  </a:lnTo>
                  <a:lnTo>
                    <a:pt x="859429" y="37014"/>
                  </a:lnTo>
                  <a:lnTo>
                    <a:pt x="859429" y="174800"/>
                  </a:lnTo>
                  <a:lnTo>
                    <a:pt x="861215" y="189467"/>
                  </a:lnTo>
                  <a:lnTo>
                    <a:pt x="867359" y="201102"/>
                  </a:lnTo>
                  <a:lnTo>
                    <a:pt x="879038" y="208769"/>
                  </a:lnTo>
                  <a:lnTo>
                    <a:pt x="897428" y="211532"/>
                  </a:lnTo>
                  <a:lnTo>
                    <a:pt x="915778" y="208769"/>
                  </a:lnTo>
                  <a:lnTo>
                    <a:pt x="927359" y="201102"/>
                  </a:lnTo>
                  <a:lnTo>
                    <a:pt x="933403" y="189467"/>
                  </a:lnTo>
                  <a:lnTo>
                    <a:pt x="933679" y="187146"/>
                  </a:lnTo>
                  <a:lnTo>
                    <a:pt x="889533" y="187146"/>
                  </a:lnTo>
                  <a:lnTo>
                    <a:pt x="886611" y="182151"/>
                  </a:lnTo>
                  <a:lnTo>
                    <a:pt x="886611" y="29967"/>
                  </a:lnTo>
                  <a:lnTo>
                    <a:pt x="889533" y="24669"/>
                  </a:lnTo>
                  <a:lnTo>
                    <a:pt x="933683" y="24669"/>
                  </a:lnTo>
                  <a:lnTo>
                    <a:pt x="933403" y="22307"/>
                  </a:lnTo>
                  <a:lnTo>
                    <a:pt x="927359" y="10575"/>
                  </a:lnTo>
                  <a:lnTo>
                    <a:pt x="915778" y="2809"/>
                  </a:lnTo>
                  <a:lnTo>
                    <a:pt x="897428" y="0"/>
                  </a:lnTo>
                  <a:close/>
                </a:path>
                <a:path w="2074544" h="212090">
                  <a:moveTo>
                    <a:pt x="933683" y="24669"/>
                  </a:moveTo>
                  <a:lnTo>
                    <a:pt x="905323" y="24669"/>
                  </a:lnTo>
                  <a:lnTo>
                    <a:pt x="907951" y="29967"/>
                  </a:lnTo>
                  <a:lnTo>
                    <a:pt x="907951" y="182151"/>
                  </a:lnTo>
                  <a:lnTo>
                    <a:pt x="905323" y="187146"/>
                  </a:lnTo>
                  <a:lnTo>
                    <a:pt x="933679" y="187146"/>
                  </a:lnTo>
                  <a:lnTo>
                    <a:pt x="935144" y="174800"/>
                  </a:lnTo>
                  <a:lnTo>
                    <a:pt x="935144" y="37014"/>
                  </a:lnTo>
                  <a:lnTo>
                    <a:pt x="933683" y="24669"/>
                  </a:lnTo>
                  <a:close/>
                </a:path>
                <a:path w="2074544" h="212090">
                  <a:moveTo>
                    <a:pt x="834581" y="2931"/>
                  </a:moveTo>
                  <a:lnTo>
                    <a:pt x="772311" y="2931"/>
                  </a:lnTo>
                  <a:lnTo>
                    <a:pt x="772311" y="208590"/>
                  </a:lnTo>
                  <a:lnTo>
                    <a:pt x="834581" y="208590"/>
                  </a:lnTo>
                  <a:lnTo>
                    <a:pt x="834581" y="182737"/>
                  </a:lnTo>
                  <a:lnTo>
                    <a:pt x="799504" y="182737"/>
                  </a:lnTo>
                  <a:lnTo>
                    <a:pt x="799504" y="117221"/>
                  </a:lnTo>
                  <a:lnTo>
                    <a:pt x="829901" y="117221"/>
                  </a:lnTo>
                  <a:lnTo>
                    <a:pt x="829901" y="91955"/>
                  </a:lnTo>
                  <a:lnTo>
                    <a:pt x="799504" y="91955"/>
                  </a:lnTo>
                  <a:lnTo>
                    <a:pt x="799504" y="29088"/>
                  </a:lnTo>
                  <a:lnTo>
                    <a:pt x="834581" y="29088"/>
                  </a:lnTo>
                  <a:lnTo>
                    <a:pt x="834581" y="2931"/>
                  </a:lnTo>
                  <a:close/>
                </a:path>
                <a:path w="2074544" h="212090">
                  <a:moveTo>
                    <a:pt x="711213" y="2931"/>
                  </a:moveTo>
                  <a:lnTo>
                    <a:pt x="670586" y="2931"/>
                  </a:lnTo>
                  <a:lnTo>
                    <a:pt x="670586" y="208590"/>
                  </a:lnTo>
                  <a:lnTo>
                    <a:pt x="697769" y="208590"/>
                  </a:lnTo>
                  <a:lnTo>
                    <a:pt x="697769" y="121922"/>
                  </a:lnTo>
                  <a:lnTo>
                    <a:pt x="710638" y="121922"/>
                  </a:lnTo>
                  <a:lnTo>
                    <a:pt x="727137" y="119558"/>
                  </a:lnTo>
                  <a:lnTo>
                    <a:pt x="738077" y="112703"/>
                  </a:lnTo>
                  <a:lnTo>
                    <a:pt x="744139" y="101717"/>
                  </a:lnTo>
                  <a:lnTo>
                    <a:pt x="744780" y="96656"/>
                  </a:lnTo>
                  <a:lnTo>
                    <a:pt x="697769" y="96656"/>
                  </a:lnTo>
                  <a:lnTo>
                    <a:pt x="697769" y="29088"/>
                  </a:lnTo>
                  <a:lnTo>
                    <a:pt x="745069" y="29088"/>
                  </a:lnTo>
                  <a:lnTo>
                    <a:pt x="744519" y="23755"/>
                  </a:lnTo>
                  <a:lnTo>
                    <a:pt x="739138" y="12627"/>
                  </a:lnTo>
                  <a:lnTo>
                    <a:pt x="728493" y="5466"/>
                  </a:lnTo>
                  <a:lnTo>
                    <a:pt x="711213" y="2931"/>
                  </a:lnTo>
                  <a:close/>
                </a:path>
                <a:path w="2074544" h="212090">
                  <a:moveTo>
                    <a:pt x="745069" y="29088"/>
                  </a:moveTo>
                  <a:lnTo>
                    <a:pt x="716480" y="29088"/>
                  </a:lnTo>
                  <a:lnTo>
                    <a:pt x="719108" y="32313"/>
                  </a:lnTo>
                  <a:lnTo>
                    <a:pt x="719108" y="93128"/>
                  </a:lnTo>
                  <a:lnTo>
                    <a:pt x="716773" y="96656"/>
                  </a:lnTo>
                  <a:lnTo>
                    <a:pt x="744780" y="96656"/>
                  </a:lnTo>
                  <a:lnTo>
                    <a:pt x="746008" y="86960"/>
                  </a:lnTo>
                  <a:lnTo>
                    <a:pt x="746008" y="38187"/>
                  </a:lnTo>
                  <a:lnTo>
                    <a:pt x="745069" y="29088"/>
                  </a:lnTo>
                  <a:close/>
                </a:path>
                <a:path w="2074544" h="212090">
                  <a:moveTo>
                    <a:pt x="590201" y="178916"/>
                  </a:moveTo>
                  <a:lnTo>
                    <a:pt x="563888" y="178916"/>
                  </a:lnTo>
                  <a:lnTo>
                    <a:pt x="563888" y="208590"/>
                  </a:lnTo>
                  <a:lnTo>
                    <a:pt x="590201" y="208590"/>
                  </a:lnTo>
                  <a:lnTo>
                    <a:pt x="590201" y="178916"/>
                  </a:lnTo>
                  <a:close/>
                </a:path>
                <a:path w="2074544" h="212090">
                  <a:moveTo>
                    <a:pt x="520329" y="29088"/>
                  </a:moveTo>
                  <a:lnTo>
                    <a:pt x="493147" y="29088"/>
                  </a:lnTo>
                  <a:lnTo>
                    <a:pt x="493147" y="208590"/>
                  </a:lnTo>
                  <a:lnTo>
                    <a:pt x="520329" y="208590"/>
                  </a:lnTo>
                  <a:lnTo>
                    <a:pt x="520329" y="29088"/>
                  </a:lnTo>
                  <a:close/>
                </a:path>
                <a:path w="2074544" h="212090">
                  <a:moveTo>
                    <a:pt x="543428" y="2931"/>
                  </a:moveTo>
                  <a:lnTo>
                    <a:pt x="470341" y="2931"/>
                  </a:lnTo>
                  <a:lnTo>
                    <a:pt x="470341" y="29088"/>
                  </a:lnTo>
                  <a:lnTo>
                    <a:pt x="543428" y="29088"/>
                  </a:lnTo>
                  <a:lnTo>
                    <a:pt x="543428" y="2931"/>
                  </a:lnTo>
                  <a:close/>
                </a:path>
                <a:path w="2074544" h="212090">
                  <a:moveTo>
                    <a:pt x="452813" y="2931"/>
                  </a:moveTo>
                  <a:lnTo>
                    <a:pt x="390543" y="2931"/>
                  </a:lnTo>
                  <a:lnTo>
                    <a:pt x="390543" y="208590"/>
                  </a:lnTo>
                  <a:lnTo>
                    <a:pt x="452813" y="208590"/>
                  </a:lnTo>
                  <a:lnTo>
                    <a:pt x="452813" y="182737"/>
                  </a:lnTo>
                  <a:lnTo>
                    <a:pt x="417725" y="182737"/>
                  </a:lnTo>
                  <a:lnTo>
                    <a:pt x="417725" y="117221"/>
                  </a:lnTo>
                  <a:lnTo>
                    <a:pt x="448132" y="117221"/>
                  </a:lnTo>
                  <a:lnTo>
                    <a:pt x="448132" y="91955"/>
                  </a:lnTo>
                  <a:lnTo>
                    <a:pt x="417725" y="91955"/>
                  </a:lnTo>
                  <a:lnTo>
                    <a:pt x="417725" y="29088"/>
                  </a:lnTo>
                  <a:lnTo>
                    <a:pt x="452813" y="29088"/>
                  </a:lnTo>
                  <a:lnTo>
                    <a:pt x="452813" y="2931"/>
                  </a:lnTo>
                  <a:close/>
                </a:path>
                <a:path w="2074544" h="212090">
                  <a:moveTo>
                    <a:pt x="301959" y="2931"/>
                  </a:moveTo>
                  <a:lnTo>
                    <a:pt x="275949" y="2931"/>
                  </a:lnTo>
                  <a:lnTo>
                    <a:pt x="275949" y="208590"/>
                  </a:lnTo>
                  <a:lnTo>
                    <a:pt x="300503" y="208590"/>
                  </a:lnTo>
                  <a:lnTo>
                    <a:pt x="300503" y="143660"/>
                  </a:lnTo>
                  <a:lnTo>
                    <a:pt x="300343" y="124115"/>
                  </a:lnTo>
                  <a:lnTo>
                    <a:pt x="299882" y="104515"/>
                  </a:lnTo>
                  <a:lnTo>
                    <a:pt x="299147" y="85244"/>
                  </a:lnTo>
                  <a:lnTo>
                    <a:pt x="298168" y="66689"/>
                  </a:lnTo>
                  <a:lnTo>
                    <a:pt x="317296" y="66689"/>
                  </a:lnTo>
                  <a:lnTo>
                    <a:pt x="301959" y="2931"/>
                  </a:lnTo>
                  <a:close/>
                </a:path>
                <a:path w="2074544" h="212090">
                  <a:moveTo>
                    <a:pt x="317296" y="66689"/>
                  </a:moveTo>
                  <a:lnTo>
                    <a:pt x="298168" y="66689"/>
                  </a:lnTo>
                  <a:lnTo>
                    <a:pt x="332660" y="208590"/>
                  </a:lnTo>
                  <a:lnTo>
                    <a:pt x="358386" y="208590"/>
                  </a:lnTo>
                  <a:lnTo>
                    <a:pt x="358386" y="145136"/>
                  </a:lnTo>
                  <a:lnTo>
                    <a:pt x="336167" y="145136"/>
                  </a:lnTo>
                  <a:lnTo>
                    <a:pt x="317296" y="66689"/>
                  </a:lnTo>
                  <a:close/>
                </a:path>
                <a:path w="2074544" h="212090">
                  <a:moveTo>
                    <a:pt x="358386" y="2931"/>
                  </a:moveTo>
                  <a:lnTo>
                    <a:pt x="333822" y="2931"/>
                  </a:lnTo>
                  <a:lnTo>
                    <a:pt x="333942" y="87124"/>
                  </a:lnTo>
                  <a:lnTo>
                    <a:pt x="334339" y="106645"/>
                  </a:lnTo>
                  <a:lnTo>
                    <a:pt x="335063" y="126167"/>
                  </a:lnTo>
                  <a:lnTo>
                    <a:pt x="336167" y="145136"/>
                  </a:lnTo>
                  <a:lnTo>
                    <a:pt x="358386" y="145136"/>
                  </a:lnTo>
                  <a:lnTo>
                    <a:pt x="358386" y="2931"/>
                  </a:lnTo>
                  <a:close/>
                </a:path>
                <a:path w="2074544" h="212090">
                  <a:moveTo>
                    <a:pt x="228589" y="2931"/>
                  </a:moveTo>
                  <a:lnTo>
                    <a:pt x="194098" y="2931"/>
                  </a:lnTo>
                  <a:lnTo>
                    <a:pt x="168665" y="208590"/>
                  </a:lnTo>
                  <a:lnTo>
                    <a:pt x="196140" y="208590"/>
                  </a:lnTo>
                  <a:lnTo>
                    <a:pt x="199941" y="166288"/>
                  </a:lnTo>
                  <a:lnTo>
                    <a:pt x="248792" y="166288"/>
                  </a:lnTo>
                  <a:lnTo>
                    <a:pt x="245667" y="141021"/>
                  </a:lnTo>
                  <a:lnTo>
                    <a:pt x="202580" y="141021"/>
                  </a:lnTo>
                  <a:lnTo>
                    <a:pt x="204572" y="114928"/>
                  </a:lnTo>
                  <a:lnTo>
                    <a:pt x="206871" y="88505"/>
                  </a:lnTo>
                  <a:lnTo>
                    <a:pt x="209214" y="62191"/>
                  </a:lnTo>
                  <a:lnTo>
                    <a:pt x="211344" y="36428"/>
                  </a:lnTo>
                  <a:lnTo>
                    <a:pt x="232732" y="36428"/>
                  </a:lnTo>
                  <a:lnTo>
                    <a:pt x="228589" y="2931"/>
                  </a:lnTo>
                  <a:close/>
                </a:path>
                <a:path w="2074544" h="212090">
                  <a:moveTo>
                    <a:pt x="248792" y="166288"/>
                  </a:moveTo>
                  <a:lnTo>
                    <a:pt x="222747" y="166288"/>
                  </a:lnTo>
                  <a:lnTo>
                    <a:pt x="226548" y="208590"/>
                  </a:lnTo>
                  <a:lnTo>
                    <a:pt x="254023" y="208590"/>
                  </a:lnTo>
                  <a:lnTo>
                    <a:pt x="248792" y="166288"/>
                  </a:lnTo>
                  <a:close/>
                </a:path>
                <a:path w="2074544" h="212090">
                  <a:moveTo>
                    <a:pt x="232732" y="36428"/>
                  </a:moveTo>
                  <a:lnTo>
                    <a:pt x="211344" y="36428"/>
                  </a:lnTo>
                  <a:lnTo>
                    <a:pt x="213226" y="62439"/>
                  </a:lnTo>
                  <a:lnTo>
                    <a:pt x="215309" y="88725"/>
                  </a:lnTo>
                  <a:lnTo>
                    <a:pt x="217599" y="115010"/>
                  </a:lnTo>
                  <a:lnTo>
                    <a:pt x="220108" y="141021"/>
                  </a:lnTo>
                  <a:lnTo>
                    <a:pt x="245667" y="141021"/>
                  </a:lnTo>
                  <a:lnTo>
                    <a:pt x="232732" y="36428"/>
                  </a:lnTo>
                  <a:close/>
                </a:path>
                <a:path w="2074544" h="212090">
                  <a:moveTo>
                    <a:pt x="128907" y="2931"/>
                  </a:moveTo>
                  <a:lnTo>
                    <a:pt x="101724" y="2931"/>
                  </a:lnTo>
                  <a:lnTo>
                    <a:pt x="101724" y="208590"/>
                  </a:lnTo>
                  <a:lnTo>
                    <a:pt x="156979" y="208590"/>
                  </a:lnTo>
                  <a:lnTo>
                    <a:pt x="156979" y="182737"/>
                  </a:lnTo>
                  <a:lnTo>
                    <a:pt x="128907" y="182737"/>
                  </a:lnTo>
                  <a:lnTo>
                    <a:pt x="128907" y="2931"/>
                  </a:lnTo>
                  <a:close/>
                </a:path>
                <a:path w="2074544" h="212090">
                  <a:moveTo>
                    <a:pt x="40627" y="2931"/>
                  </a:moveTo>
                  <a:lnTo>
                    <a:pt x="0" y="2931"/>
                  </a:lnTo>
                  <a:lnTo>
                    <a:pt x="0" y="208590"/>
                  </a:lnTo>
                  <a:lnTo>
                    <a:pt x="27182" y="208590"/>
                  </a:lnTo>
                  <a:lnTo>
                    <a:pt x="27182" y="121922"/>
                  </a:lnTo>
                  <a:lnTo>
                    <a:pt x="40051" y="121922"/>
                  </a:lnTo>
                  <a:lnTo>
                    <a:pt x="56550" y="119558"/>
                  </a:lnTo>
                  <a:lnTo>
                    <a:pt x="67490" y="112703"/>
                  </a:lnTo>
                  <a:lnTo>
                    <a:pt x="73552" y="101717"/>
                  </a:lnTo>
                  <a:lnTo>
                    <a:pt x="74193" y="96656"/>
                  </a:lnTo>
                  <a:lnTo>
                    <a:pt x="27182" y="96656"/>
                  </a:lnTo>
                  <a:lnTo>
                    <a:pt x="27182" y="29088"/>
                  </a:lnTo>
                  <a:lnTo>
                    <a:pt x="74482" y="29088"/>
                  </a:lnTo>
                  <a:lnTo>
                    <a:pt x="73931" y="23755"/>
                  </a:lnTo>
                  <a:lnTo>
                    <a:pt x="68547" y="12627"/>
                  </a:lnTo>
                  <a:lnTo>
                    <a:pt x="57902" y="5466"/>
                  </a:lnTo>
                  <a:lnTo>
                    <a:pt x="40627" y="2931"/>
                  </a:lnTo>
                  <a:close/>
                </a:path>
                <a:path w="2074544" h="212090">
                  <a:moveTo>
                    <a:pt x="74482" y="29088"/>
                  </a:moveTo>
                  <a:lnTo>
                    <a:pt x="45893" y="29088"/>
                  </a:lnTo>
                  <a:lnTo>
                    <a:pt x="48522" y="32313"/>
                  </a:lnTo>
                  <a:lnTo>
                    <a:pt x="48522" y="93128"/>
                  </a:lnTo>
                  <a:lnTo>
                    <a:pt x="46187" y="96656"/>
                  </a:lnTo>
                  <a:lnTo>
                    <a:pt x="74193" y="96656"/>
                  </a:lnTo>
                  <a:lnTo>
                    <a:pt x="75421" y="86960"/>
                  </a:lnTo>
                  <a:lnTo>
                    <a:pt x="75421" y="38187"/>
                  </a:lnTo>
                  <a:lnTo>
                    <a:pt x="74482" y="290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70286" y="418833"/>
            <a:ext cx="2407123" cy="278585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6717340" y="430015"/>
            <a:ext cx="300990" cy="427990"/>
          </a:xfrm>
          <a:custGeom>
            <a:avLst/>
            <a:gdLst/>
            <a:ahLst/>
            <a:cxnLst/>
            <a:rect l="l" t="t" r="r" b="b"/>
            <a:pathLst>
              <a:path w="300990" h="427990">
                <a:moveTo>
                  <a:pt x="135572" y="259892"/>
                </a:moveTo>
                <a:lnTo>
                  <a:pt x="84556" y="310921"/>
                </a:lnTo>
                <a:lnTo>
                  <a:pt x="95770" y="322135"/>
                </a:lnTo>
                <a:lnTo>
                  <a:pt x="132486" y="285419"/>
                </a:lnTo>
                <a:lnTo>
                  <a:pt x="132588" y="279095"/>
                </a:lnTo>
                <a:lnTo>
                  <a:pt x="133134" y="272719"/>
                </a:lnTo>
                <a:lnTo>
                  <a:pt x="134124" y="266319"/>
                </a:lnTo>
                <a:lnTo>
                  <a:pt x="135572" y="259892"/>
                </a:lnTo>
                <a:close/>
              </a:path>
              <a:path w="300990" h="427990">
                <a:moveTo>
                  <a:pt x="139954" y="320243"/>
                </a:moveTo>
                <a:lnTo>
                  <a:pt x="137604" y="314794"/>
                </a:lnTo>
                <a:lnTo>
                  <a:pt x="135775" y="309105"/>
                </a:lnTo>
                <a:lnTo>
                  <a:pt x="134505" y="303237"/>
                </a:lnTo>
                <a:lnTo>
                  <a:pt x="105702" y="332054"/>
                </a:lnTo>
                <a:lnTo>
                  <a:pt x="116916" y="343281"/>
                </a:lnTo>
                <a:lnTo>
                  <a:pt x="139954" y="320243"/>
                </a:lnTo>
                <a:close/>
              </a:path>
              <a:path w="300990" h="427990">
                <a:moveTo>
                  <a:pt x="151193" y="224434"/>
                </a:moveTo>
                <a:lnTo>
                  <a:pt x="148971" y="218097"/>
                </a:lnTo>
                <a:lnTo>
                  <a:pt x="147789" y="211797"/>
                </a:lnTo>
                <a:lnTo>
                  <a:pt x="147523" y="205663"/>
                </a:lnTo>
                <a:lnTo>
                  <a:pt x="63411" y="289775"/>
                </a:lnTo>
                <a:lnTo>
                  <a:pt x="74637" y="300990"/>
                </a:lnTo>
                <a:lnTo>
                  <a:pt x="151193" y="224434"/>
                </a:lnTo>
                <a:close/>
              </a:path>
              <a:path w="300990" h="427990">
                <a:moveTo>
                  <a:pt x="156641" y="345833"/>
                </a:moveTo>
                <a:lnTo>
                  <a:pt x="152984" y="341909"/>
                </a:lnTo>
                <a:lnTo>
                  <a:pt x="149720" y="337680"/>
                </a:lnTo>
                <a:lnTo>
                  <a:pt x="146837" y="333184"/>
                </a:lnTo>
                <a:lnTo>
                  <a:pt x="126834" y="353199"/>
                </a:lnTo>
                <a:lnTo>
                  <a:pt x="138049" y="364426"/>
                </a:lnTo>
                <a:lnTo>
                  <a:pt x="156641" y="345833"/>
                </a:lnTo>
                <a:close/>
              </a:path>
              <a:path w="300990" h="427990">
                <a:moveTo>
                  <a:pt x="180543" y="364210"/>
                </a:moveTo>
                <a:lnTo>
                  <a:pt x="175691" y="361632"/>
                </a:lnTo>
                <a:lnTo>
                  <a:pt x="171145" y="358673"/>
                </a:lnTo>
                <a:lnTo>
                  <a:pt x="166954" y="355371"/>
                </a:lnTo>
                <a:lnTo>
                  <a:pt x="147980" y="374332"/>
                </a:lnTo>
                <a:lnTo>
                  <a:pt x="159207" y="385559"/>
                </a:lnTo>
                <a:lnTo>
                  <a:pt x="180543" y="364210"/>
                </a:lnTo>
                <a:close/>
              </a:path>
              <a:path w="300990" h="427990">
                <a:moveTo>
                  <a:pt x="212648" y="374396"/>
                </a:moveTo>
                <a:lnTo>
                  <a:pt x="206273" y="373519"/>
                </a:lnTo>
                <a:lnTo>
                  <a:pt x="200202" y="372084"/>
                </a:lnTo>
                <a:lnTo>
                  <a:pt x="194449" y="370154"/>
                </a:lnTo>
                <a:lnTo>
                  <a:pt x="169113" y="395478"/>
                </a:lnTo>
                <a:lnTo>
                  <a:pt x="180340" y="406704"/>
                </a:lnTo>
                <a:lnTo>
                  <a:pt x="212648" y="374396"/>
                </a:lnTo>
                <a:close/>
              </a:path>
              <a:path w="300990" h="427990">
                <a:moveTo>
                  <a:pt x="237578" y="11214"/>
                </a:moveTo>
                <a:lnTo>
                  <a:pt x="226352" y="0"/>
                </a:lnTo>
                <a:lnTo>
                  <a:pt x="0" y="226352"/>
                </a:lnTo>
                <a:lnTo>
                  <a:pt x="11214" y="237566"/>
                </a:lnTo>
                <a:lnTo>
                  <a:pt x="237578" y="11214"/>
                </a:lnTo>
                <a:close/>
              </a:path>
              <a:path w="300990" h="427990">
                <a:moveTo>
                  <a:pt x="258025" y="371284"/>
                </a:moveTo>
                <a:lnTo>
                  <a:pt x="251231" y="372833"/>
                </a:lnTo>
                <a:lnTo>
                  <a:pt x="244563" y="374015"/>
                </a:lnTo>
                <a:lnTo>
                  <a:pt x="238023" y="374815"/>
                </a:lnTo>
                <a:lnTo>
                  <a:pt x="231635" y="375259"/>
                </a:lnTo>
                <a:lnTo>
                  <a:pt x="190258" y="416623"/>
                </a:lnTo>
                <a:lnTo>
                  <a:pt x="201472" y="427837"/>
                </a:lnTo>
                <a:lnTo>
                  <a:pt x="258025" y="371284"/>
                </a:lnTo>
                <a:close/>
              </a:path>
              <a:path w="300990" h="427990">
                <a:moveTo>
                  <a:pt x="258724" y="32359"/>
                </a:moveTo>
                <a:lnTo>
                  <a:pt x="247497" y="21132"/>
                </a:lnTo>
                <a:lnTo>
                  <a:pt x="21132" y="247497"/>
                </a:lnTo>
                <a:lnTo>
                  <a:pt x="32359" y="258711"/>
                </a:lnTo>
                <a:lnTo>
                  <a:pt x="258724" y="32359"/>
                </a:lnTo>
                <a:close/>
              </a:path>
              <a:path w="300990" h="427990">
                <a:moveTo>
                  <a:pt x="279857" y="53492"/>
                </a:moveTo>
                <a:lnTo>
                  <a:pt x="268630" y="42278"/>
                </a:lnTo>
                <a:lnTo>
                  <a:pt x="42278" y="268643"/>
                </a:lnTo>
                <a:lnTo>
                  <a:pt x="53505" y="279857"/>
                </a:lnTo>
                <a:lnTo>
                  <a:pt x="150876" y="182473"/>
                </a:lnTo>
                <a:lnTo>
                  <a:pt x="158559" y="166535"/>
                </a:lnTo>
                <a:lnTo>
                  <a:pt x="169697" y="152844"/>
                </a:lnTo>
                <a:lnTo>
                  <a:pt x="183426" y="141973"/>
                </a:lnTo>
                <a:lnTo>
                  <a:pt x="198818" y="134531"/>
                </a:lnTo>
                <a:lnTo>
                  <a:pt x="279857" y="53492"/>
                </a:lnTo>
                <a:close/>
              </a:path>
              <a:path w="300990" h="427990">
                <a:moveTo>
                  <a:pt x="300990" y="74637"/>
                </a:moveTo>
                <a:lnTo>
                  <a:pt x="289763" y="63411"/>
                </a:lnTo>
                <a:lnTo>
                  <a:pt x="267119" y="86067"/>
                </a:lnTo>
                <a:lnTo>
                  <a:pt x="275856" y="83477"/>
                </a:lnTo>
                <a:lnTo>
                  <a:pt x="283692" y="81699"/>
                </a:lnTo>
                <a:lnTo>
                  <a:pt x="290385" y="80581"/>
                </a:lnTo>
                <a:lnTo>
                  <a:pt x="295668" y="79971"/>
                </a:lnTo>
                <a:lnTo>
                  <a:pt x="300990" y="746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929011" y="430015"/>
            <a:ext cx="391160" cy="449580"/>
          </a:xfrm>
          <a:custGeom>
            <a:avLst/>
            <a:gdLst/>
            <a:ahLst/>
            <a:cxnLst/>
            <a:rect l="l" t="t" r="r" b="b"/>
            <a:pathLst>
              <a:path w="391159" h="449580">
                <a:moveTo>
                  <a:pt x="123012" y="85674"/>
                </a:moveTo>
                <a:lnTo>
                  <a:pt x="100761" y="63423"/>
                </a:lnTo>
                <a:lnTo>
                  <a:pt x="89547" y="74650"/>
                </a:lnTo>
                <a:lnTo>
                  <a:pt x="94805" y="79895"/>
                </a:lnTo>
                <a:lnTo>
                  <a:pt x="99860" y="80429"/>
                </a:lnTo>
                <a:lnTo>
                  <a:pt x="106426" y="81470"/>
                </a:lnTo>
                <a:lnTo>
                  <a:pt x="114236" y="83159"/>
                </a:lnTo>
                <a:lnTo>
                  <a:pt x="123012" y="85674"/>
                </a:lnTo>
                <a:close/>
              </a:path>
              <a:path w="391159" h="449580">
                <a:moveTo>
                  <a:pt x="179425" y="437984"/>
                </a:moveTo>
                <a:lnTo>
                  <a:pt x="100926" y="359498"/>
                </a:lnTo>
                <a:lnTo>
                  <a:pt x="148920" y="311505"/>
                </a:lnTo>
                <a:lnTo>
                  <a:pt x="137693" y="300278"/>
                </a:lnTo>
                <a:lnTo>
                  <a:pt x="89712" y="348272"/>
                </a:lnTo>
                <a:lnTo>
                  <a:pt x="41732" y="300278"/>
                </a:lnTo>
                <a:lnTo>
                  <a:pt x="30505" y="311505"/>
                </a:lnTo>
                <a:lnTo>
                  <a:pt x="78486" y="359498"/>
                </a:lnTo>
                <a:lnTo>
                  <a:pt x="0" y="437984"/>
                </a:lnTo>
                <a:lnTo>
                  <a:pt x="11226" y="449199"/>
                </a:lnTo>
                <a:lnTo>
                  <a:pt x="89712" y="370713"/>
                </a:lnTo>
                <a:lnTo>
                  <a:pt x="168198" y="449199"/>
                </a:lnTo>
                <a:lnTo>
                  <a:pt x="179425" y="437984"/>
                </a:lnTo>
                <a:close/>
              </a:path>
              <a:path w="391159" h="449580">
                <a:moveTo>
                  <a:pt x="200291" y="416610"/>
                </a:moveTo>
                <a:lnTo>
                  <a:pt x="158864" y="375208"/>
                </a:lnTo>
                <a:lnTo>
                  <a:pt x="152412" y="374713"/>
                </a:lnTo>
                <a:lnTo>
                  <a:pt x="145808" y="373849"/>
                </a:lnTo>
                <a:lnTo>
                  <a:pt x="139077" y="372605"/>
                </a:lnTo>
                <a:lnTo>
                  <a:pt x="132207" y="370979"/>
                </a:lnTo>
                <a:lnTo>
                  <a:pt x="189064" y="427837"/>
                </a:lnTo>
                <a:lnTo>
                  <a:pt x="200291" y="416610"/>
                </a:lnTo>
                <a:close/>
              </a:path>
              <a:path w="391159" h="449580">
                <a:moveTo>
                  <a:pt x="221437" y="395478"/>
                </a:moveTo>
                <a:lnTo>
                  <a:pt x="196316" y="370370"/>
                </a:lnTo>
                <a:lnTo>
                  <a:pt x="190512" y="372262"/>
                </a:lnTo>
                <a:lnTo>
                  <a:pt x="184404" y="373659"/>
                </a:lnTo>
                <a:lnTo>
                  <a:pt x="178003" y="374484"/>
                </a:lnTo>
                <a:lnTo>
                  <a:pt x="210210" y="406704"/>
                </a:lnTo>
                <a:lnTo>
                  <a:pt x="221437" y="395478"/>
                </a:lnTo>
                <a:close/>
              </a:path>
              <a:path w="391159" h="449580">
                <a:moveTo>
                  <a:pt x="242570" y="374332"/>
                </a:moveTo>
                <a:lnTo>
                  <a:pt x="223951" y="355727"/>
                </a:lnTo>
                <a:lnTo>
                  <a:pt x="219722" y="359016"/>
                </a:lnTo>
                <a:lnTo>
                  <a:pt x="215150" y="361950"/>
                </a:lnTo>
                <a:lnTo>
                  <a:pt x="210273" y="364490"/>
                </a:lnTo>
                <a:lnTo>
                  <a:pt x="231343" y="385559"/>
                </a:lnTo>
                <a:lnTo>
                  <a:pt x="242570" y="374332"/>
                </a:lnTo>
                <a:close/>
              </a:path>
              <a:path w="391159" h="449580">
                <a:moveTo>
                  <a:pt x="263702" y="353199"/>
                </a:moveTo>
                <a:lnTo>
                  <a:pt x="244208" y="333692"/>
                </a:lnTo>
                <a:lnTo>
                  <a:pt x="241300" y="338162"/>
                </a:lnTo>
                <a:lnTo>
                  <a:pt x="238010" y="342366"/>
                </a:lnTo>
                <a:lnTo>
                  <a:pt x="234340" y="346278"/>
                </a:lnTo>
                <a:lnTo>
                  <a:pt x="252488" y="364413"/>
                </a:lnTo>
                <a:lnTo>
                  <a:pt x="263702" y="353199"/>
                </a:lnTo>
                <a:close/>
              </a:path>
              <a:path w="391159" h="449580">
                <a:moveTo>
                  <a:pt x="284848" y="332054"/>
                </a:moveTo>
                <a:lnTo>
                  <a:pt x="256717" y="303923"/>
                </a:lnTo>
                <a:lnTo>
                  <a:pt x="255409" y="309753"/>
                </a:lnTo>
                <a:lnTo>
                  <a:pt x="253555" y="315417"/>
                </a:lnTo>
                <a:lnTo>
                  <a:pt x="251180" y="320827"/>
                </a:lnTo>
                <a:lnTo>
                  <a:pt x="273621" y="343281"/>
                </a:lnTo>
                <a:lnTo>
                  <a:pt x="284848" y="332054"/>
                </a:lnTo>
                <a:close/>
              </a:path>
              <a:path w="391159" h="449580">
                <a:moveTo>
                  <a:pt x="305981" y="310921"/>
                </a:moveTo>
                <a:lnTo>
                  <a:pt x="256082" y="261023"/>
                </a:lnTo>
                <a:lnTo>
                  <a:pt x="257441" y="267360"/>
                </a:lnTo>
                <a:lnTo>
                  <a:pt x="258356" y="273697"/>
                </a:lnTo>
                <a:lnTo>
                  <a:pt x="258826" y="279996"/>
                </a:lnTo>
                <a:lnTo>
                  <a:pt x="258889" y="286258"/>
                </a:lnTo>
                <a:lnTo>
                  <a:pt x="294767" y="322135"/>
                </a:lnTo>
                <a:lnTo>
                  <a:pt x="305981" y="310921"/>
                </a:lnTo>
                <a:close/>
              </a:path>
              <a:path w="391159" h="449580">
                <a:moveTo>
                  <a:pt x="327126" y="289775"/>
                </a:moveTo>
                <a:lnTo>
                  <a:pt x="243789" y="206438"/>
                </a:lnTo>
                <a:lnTo>
                  <a:pt x="243459" y="212534"/>
                </a:lnTo>
                <a:lnTo>
                  <a:pt x="242239" y="218782"/>
                </a:lnTo>
                <a:lnTo>
                  <a:pt x="239979" y="225069"/>
                </a:lnTo>
                <a:lnTo>
                  <a:pt x="315912" y="300990"/>
                </a:lnTo>
                <a:lnTo>
                  <a:pt x="327126" y="289775"/>
                </a:lnTo>
                <a:close/>
              </a:path>
              <a:path w="391159" h="449580">
                <a:moveTo>
                  <a:pt x="348259" y="268630"/>
                </a:moveTo>
                <a:lnTo>
                  <a:pt x="121920" y="42278"/>
                </a:lnTo>
                <a:lnTo>
                  <a:pt x="110693" y="53492"/>
                </a:lnTo>
                <a:lnTo>
                  <a:pt x="191287" y="134086"/>
                </a:lnTo>
                <a:lnTo>
                  <a:pt x="207340" y="141592"/>
                </a:lnTo>
                <a:lnTo>
                  <a:pt x="221615" y="152793"/>
                </a:lnTo>
                <a:lnTo>
                  <a:pt x="233121" y="167030"/>
                </a:lnTo>
                <a:lnTo>
                  <a:pt x="240868" y="183680"/>
                </a:lnTo>
                <a:lnTo>
                  <a:pt x="337045" y="279857"/>
                </a:lnTo>
                <a:lnTo>
                  <a:pt x="348259" y="268630"/>
                </a:lnTo>
                <a:close/>
              </a:path>
              <a:path w="391159" h="449580">
                <a:moveTo>
                  <a:pt x="369404" y="247497"/>
                </a:moveTo>
                <a:lnTo>
                  <a:pt x="143040" y="21132"/>
                </a:lnTo>
                <a:lnTo>
                  <a:pt x="131826" y="32359"/>
                </a:lnTo>
                <a:lnTo>
                  <a:pt x="358190" y="258711"/>
                </a:lnTo>
                <a:lnTo>
                  <a:pt x="369404" y="247497"/>
                </a:lnTo>
                <a:close/>
              </a:path>
              <a:path w="391159" h="449580">
                <a:moveTo>
                  <a:pt x="390550" y="226352"/>
                </a:moveTo>
                <a:lnTo>
                  <a:pt x="164185" y="0"/>
                </a:lnTo>
                <a:lnTo>
                  <a:pt x="152971" y="11214"/>
                </a:lnTo>
                <a:lnTo>
                  <a:pt x="379323" y="237566"/>
                </a:lnTo>
                <a:lnTo>
                  <a:pt x="390550" y="226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647509" y="954551"/>
            <a:ext cx="741902" cy="197247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7878046" y="418831"/>
            <a:ext cx="472440" cy="386715"/>
          </a:xfrm>
          <a:custGeom>
            <a:avLst/>
            <a:gdLst/>
            <a:ahLst/>
            <a:cxnLst/>
            <a:rect l="l" t="t" r="r" b="b"/>
            <a:pathLst>
              <a:path w="472440" h="386715">
                <a:moveTo>
                  <a:pt x="236076" y="0"/>
                </a:moveTo>
                <a:lnTo>
                  <a:pt x="183901" y="9186"/>
                </a:lnTo>
                <a:lnTo>
                  <a:pt x="142567" y="34454"/>
                </a:lnTo>
                <a:lnTo>
                  <a:pt x="114381" y="72365"/>
                </a:lnTo>
                <a:lnTo>
                  <a:pt x="101651" y="119483"/>
                </a:lnTo>
                <a:lnTo>
                  <a:pt x="61070" y="135746"/>
                </a:lnTo>
                <a:lnTo>
                  <a:pt x="28872" y="164269"/>
                </a:lnTo>
                <a:lnTo>
                  <a:pt x="7650" y="203328"/>
                </a:lnTo>
                <a:lnTo>
                  <a:pt x="0" y="251196"/>
                </a:lnTo>
                <a:lnTo>
                  <a:pt x="6648" y="296033"/>
                </a:lnTo>
                <a:lnTo>
                  <a:pt x="25204" y="333358"/>
                </a:lnTo>
                <a:lnTo>
                  <a:pt x="53582" y="361763"/>
                </a:lnTo>
                <a:lnTo>
                  <a:pt x="89696" y="379838"/>
                </a:lnTo>
                <a:lnTo>
                  <a:pt x="131461" y="386176"/>
                </a:lnTo>
                <a:lnTo>
                  <a:pt x="143722" y="385456"/>
                </a:lnTo>
                <a:lnTo>
                  <a:pt x="156411" y="383530"/>
                </a:lnTo>
                <a:lnTo>
                  <a:pt x="168538" y="380752"/>
                </a:lnTo>
                <a:lnTo>
                  <a:pt x="179114" y="377475"/>
                </a:lnTo>
                <a:lnTo>
                  <a:pt x="172203" y="374814"/>
                </a:lnTo>
                <a:lnTo>
                  <a:pt x="167404" y="372448"/>
                </a:lnTo>
                <a:lnTo>
                  <a:pt x="162474" y="369042"/>
                </a:lnTo>
                <a:lnTo>
                  <a:pt x="158293" y="365737"/>
                </a:lnTo>
                <a:lnTo>
                  <a:pt x="127681" y="365737"/>
                </a:lnTo>
                <a:lnTo>
                  <a:pt x="86587" y="356292"/>
                </a:lnTo>
                <a:lnTo>
                  <a:pt x="53523" y="332450"/>
                </a:lnTo>
                <a:lnTo>
                  <a:pt x="31487" y="296616"/>
                </a:lnTo>
                <a:lnTo>
                  <a:pt x="23475" y="251196"/>
                </a:lnTo>
                <a:lnTo>
                  <a:pt x="29253" y="211958"/>
                </a:lnTo>
                <a:lnTo>
                  <a:pt x="70039" y="155393"/>
                </a:lnTo>
                <a:lnTo>
                  <a:pt x="107965" y="138864"/>
                </a:lnTo>
                <a:lnTo>
                  <a:pt x="121765" y="137022"/>
                </a:lnTo>
                <a:lnTo>
                  <a:pt x="121661" y="135168"/>
                </a:lnTo>
                <a:lnTo>
                  <a:pt x="121441" y="133346"/>
                </a:lnTo>
                <a:lnTo>
                  <a:pt x="121441" y="126404"/>
                </a:lnTo>
                <a:lnTo>
                  <a:pt x="134417" y="79573"/>
                </a:lnTo>
                <a:lnTo>
                  <a:pt x="192987" y="30539"/>
                </a:lnTo>
                <a:lnTo>
                  <a:pt x="236076" y="23486"/>
                </a:lnTo>
                <a:lnTo>
                  <a:pt x="311647" y="23486"/>
                </a:lnTo>
                <a:lnTo>
                  <a:pt x="288255" y="9186"/>
                </a:lnTo>
                <a:lnTo>
                  <a:pt x="236076" y="0"/>
                </a:lnTo>
                <a:close/>
              </a:path>
              <a:path w="472440" h="386715">
                <a:moveTo>
                  <a:pt x="346763" y="385255"/>
                </a:moveTo>
                <a:lnTo>
                  <a:pt x="324576" y="385255"/>
                </a:lnTo>
                <a:lnTo>
                  <a:pt x="330345" y="385841"/>
                </a:lnTo>
                <a:lnTo>
                  <a:pt x="336021" y="386176"/>
                </a:lnTo>
                <a:lnTo>
                  <a:pt x="340691" y="386176"/>
                </a:lnTo>
                <a:lnTo>
                  <a:pt x="346763" y="385255"/>
                </a:lnTo>
                <a:close/>
              </a:path>
              <a:path w="472440" h="386715">
                <a:moveTo>
                  <a:pt x="370644" y="294546"/>
                </a:moveTo>
                <a:lnTo>
                  <a:pt x="344020" y="294546"/>
                </a:lnTo>
                <a:lnTo>
                  <a:pt x="347308" y="294713"/>
                </a:lnTo>
                <a:lnTo>
                  <a:pt x="350554" y="294985"/>
                </a:lnTo>
                <a:lnTo>
                  <a:pt x="346963" y="316569"/>
                </a:lnTo>
                <a:lnTo>
                  <a:pt x="339062" y="336138"/>
                </a:lnTo>
                <a:lnTo>
                  <a:pt x="327463" y="353018"/>
                </a:lnTo>
                <a:lnTo>
                  <a:pt x="312775" y="366533"/>
                </a:lnTo>
                <a:lnTo>
                  <a:pt x="312880" y="366711"/>
                </a:lnTo>
                <a:lnTo>
                  <a:pt x="308304" y="370480"/>
                </a:lnTo>
                <a:lnTo>
                  <a:pt x="301100" y="376229"/>
                </a:lnTo>
                <a:lnTo>
                  <a:pt x="296148" y="379318"/>
                </a:lnTo>
                <a:lnTo>
                  <a:pt x="300954" y="381155"/>
                </a:lnTo>
                <a:lnTo>
                  <a:pt x="307744" y="382795"/>
                </a:lnTo>
                <a:lnTo>
                  <a:pt x="315814" y="384178"/>
                </a:lnTo>
                <a:lnTo>
                  <a:pt x="324461" y="385244"/>
                </a:lnTo>
                <a:lnTo>
                  <a:pt x="346832" y="385244"/>
                </a:lnTo>
                <a:lnTo>
                  <a:pt x="382457" y="379838"/>
                </a:lnTo>
                <a:lnTo>
                  <a:pt x="410633" y="365737"/>
                </a:lnTo>
                <a:lnTo>
                  <a:pt x="344471" y="365737"/>
                </a:lnTo>
                <a:lnTo>
                  <a:pt x="355675" y="349714"/>
                </a:lnTo>
                <a:lnTo>
                  <a:pt x="364030" y="331771"/>
                </a:lnTo>
                <a:lnTo>
                  <a:pt x="369252" y="311740"/>
                </a:lnTo>
                <a:lnTo>
                  <a:pt x="370644" y="294546"/>
                </a:lnTo>
                <a:close/>
              </a:path>
              <a:path w="472440" h="386715">
                <a:moveTo>
                  <a:pt x="122425" y="274473"/>
                </a:moveTo>
                <a:lnTo>
                  <a:pt x="101724" y="275918"/>
                </a:lnTo>
                <a:lnTo>
                  <a:pt x="101305" y="280368"/>
                </a:lnTo>
                <a:lnTo>
                  <a:pt x="101214" y="282339"/>
                </a:lnTo>
                <a:lnTo>
                  <a:pt x="101096" y="289457"/>
                </a:lnTo>
                <a:lnTo>
                  <a:pt x="102900" y="311740"/>
                </a:lnTo>
                <a:lnTo>
                  <a:pt x="108122" y="331771"/>
                </a:lnTo>
                <a:lnTo>
                  <a:pt x="116477" y="349714"/>
                </a:lnTo>
                <a:lnTo>
                  <a:pt x="127681" y="365737"/>
                </a:lnTo>
                <a:lnTo>
                  <a:pt x="158293" y="365737"/>
                </a:lnTo>
                <a:lnTo>
                  <a:pt x="155168" y="363266"/>
                </a:lnTo>
                <a:lnTo>
                  <a:pt x="142089" y="349855"/>
                </a:lnTo>
                <a:lnTo>
                  <a:pt x="131802" y="333641"/>
                </a:lnTo>
                <a:lnTo>
                  <a:pt x="124805" y="315169"/>
                </a:lnTo>
                <a:lnTo>
                  <a:pt x="121598" y="294985"/>
                </a:lnTo>
                <a:lnTo>
                  <a:pt x="124844" y="294713"/>
                </a:lnTo>
                <a:lnTo>
                  <a:pt x="128132" y="294546"/>
                </a:lnTo>
                <a:lnTo>
                  <a:pt x="210781" y="294546"/>
                </a:lnTo>
                <a:lnTo>
                  <a:pt x="210614" y="287792"/>
                </a:lnTo>
                <a:lnTo>
                  <a:pt x="188591" y="287792"/>
                </a:lnTo>
                <a:lnTo>
                  <a:pt x="175876" y="282033"/>
                </a:lnTo>
                <a:lnTo>
                  <a:pt x="162135" y="277765"/>
                </a:lnTo>
                <a:lnTo>
                  <a:pt x="147339" y="275112"/>
                </a:lnTo>
                <a:lnTo>
                  <a:pt x="137296" y="274536"/>
                </a:lnTo>
                <a:lnTo>
                  <a:pt x="122425" y="274536"/>
                </a:lnTo>
                <a:close/>
              </a:path>
              <a:path w="472440" h="386715">
                <a:moveTo>
                  <a:pt x="311647" y="23486"/>
                </a:moveTo>
                <a:lnTo>
                  <a:pt x="236076" y="23486"/>
                </a:lnTo>
                <a:lnTo>
                  <a:pt x="278847" y="30539"/>
                </a:lnTo>
                <a:lnTo>
                  <a:pt x="313330" y="50057"/>
                </a:lnTo>
                <a:lnTo>
                  <a:pt x="337573" y="79573"/>
                </a:lnTo>
                <a:lnTo>
                  <a:pt x="349622" y="116624"/>
                </a:lnTo>
                <a:lnTo>
                  <a:pt x="350261" y="121483"/>
                </a:lnTo>
                <a:lnTo>
                  <a:pt x="350711" y="126404"/>
                </a:lnTo>
                <a:lnTo>
                  <a:pt x="350711" y="133346"/>
                </a:lnTo>
                <a:lnTo>
                  <a:pt x="350491" y="135168"/>
                </a:lnTo>
                <a:lnTo>
                  <a:pt x="350387" y="137022"/>
                </a:lnTo>
                <a:lnTo>
                  <a:pt x="402113" y="155393"/>
                </a:lnTo>
                <a:lnTo>
                  <a:pt x="442899" y="211958"/>
                </a:lnTo>
                <a:lnTo>
                  <a:pt x="448677" y="251196"/>
                </a:lnTo>
                <a:lnTo>
                  <a:pt x="440666" y="296616"/>
                </a:lnTo>
                <a:lnTo>
                  <a:pt x="418629" y="332450"/>
                </a:lnTo>
                <a:lnTo>
                  <a:pt x="385565" y="356292"/>
                </a:lnTo>
                <a:lnTo>
                  <a:pt x="344471" y="365737"/>
                </a:lnTo>
                <a:lnTo>
                  <a:pt x="410633" y="365737"/>
                </a:lnTo>
                <a:lnTo>
                  <a:pt x="418574" y="361763"/>
                </a:lnTo>
                <a:lnTo>
                  <a:pt x="446955" y="333358"/>
                </a:lnTo>
                <a:lnTo>
                  <a:pt x="465513" y="296033"/>
                </a:lnTo>
                <a:lnTo>
                  <a:pt x="472163" y="251196"/>
                </a:lnTo>
                <a:lnTo>
                  <a:pt x="464511" y="203328"/>
                </a:lnTo>
                <a:lnTo>
                  <a:pt x="443286" y="164269"/>
                </a:lnTo>
                <a:lnTo>
                  <a:pt x="411084" y="135746"/>
                </a:lnTo>
                <a:lnTo>
                  <a:pt x="370501" y="119483"/>
                </a:lnTo>
                <a:lnTo>
                  <a:pt x="357773" y="72365"/>
                </a:lnTo>
                <a:lnTo>
                  <a:pt x="329589" y="34454"/>
                </a:lnTo>
                <a:lnTo>
                  <a:pt x="311647" y="23486"/>
                </a:lnTo>
                <a:close/>
              </a:path>
              <a:path w="472440" h="386715">
                <a:moveTo>
                  <a:pt x="210781" y="294546"/>
                </a:moveTo>
                <a:lnTo>
                  <a:pt x="131461" y="294546"/>
                </a:lnTo>
                <a:lnTo>
                  <a:pt x="154729" y="297284"/>
                </a:lnTo>
                <a:lnTo>
                  <a:pt x="175870" y="305010"/>
                </a:lnTo>
                <a:lnTo>
                  <a:pt x="194075" y="316990"/>
                </a:lnTo>
                <a:lnTo>
                  <a:pt x="208538" y="332492"/>
                </a:lnTo>
                <a:lnTo>
                  <a:pt x="227322" y="320367"/>
                </a:lnTo>
                <a:lnTo>
                  <a:pt x="222349" y="314168"/>
                </a:lnTo>
                <a:lnTo>
                  <a:pt x="216893" y="308472"/>
                </a:lnTo>
                <a:lnTo>
                  <a:pt x="210998" y="303310"/>
                </a:lnTo>
                <a:lnTo>
                  <a:pt x="210781" y="294546"/>
                </a:lnTo>
                <a:close/>
              </a:path>
              <a:path w="472440" h="386715">
                <a:moveTo>
                  <a:pt x="264331" y="222474"/>
                </a:moveTo>
                <a:lnTo>
                  <a:pt x="239249" y="222474"/>
                </a:lnTo>
                <a:lnTo>
                  <a:pt x="239490" y="222757"/>
                </a:lnTo>
                <a:lnTo>
                  <a:pt x="239741" y="222998"/>
                </a:lnTo>
                <a:lnTo>
                  <a:pt x="239971" y="223281"/>
                </a:lnTo>
                <a:lnTo>
                  <a:pt x="252460" y="241830"/>
                </a:lnTo>
                <a:lnTo>
                  <a:pt x="260235" y="261886"/>
                </a:lnTo>
                <a:lnTo>
                  <a:pt x="263333" y="282505"/>
                </a:lnTo>
                <a:lnTo>
                  <a:pt x="261793" y="302744"/>
                </a:lnTo>
                <a:lnTo>
                  <a:pt x="255646" y="308053"/>
                </a:lnTo>
                <a:lnTo>
                  <a:pt x="249981" y="313948"/>
                </a:lnTo>
                <a:lnTo>
                  <a:pt x="244830" y="320367"/>
                </a:lnTo>
                <a:lnTo>
                  <a:pt x="263615" y="332492"/>
                </a:lnTo>
                <a:lnTo>
                  <a:pt x="278077" y="316990"/>
                </a:lnTo>
                <a:lnTo>
                  <a:pt x="296282" y="305010"/>
                </a:lnTo>
                <a:lnTo>
                  <a:pt x="317423" y="297284"/>
                </a:lnTo>
                <a:lnTo>
                  <a:pt x="340691" y="294546"/>
                </a:lnTo>
                <a:lnTo>
                  <a:pt x="370644" y="294546"/>
                </a:lnTo>
                <a:lnTo>
                  <a:pt x="371056" y="289457"/>
                </a:lnTo>
                <a:lnTo>
                  <a:pt x="371056" y="287090"/>
                </a:lnTo>
                <a:lnTo>
                  <a:pt x="284860" y="287090"/>
                </a:lnTo>
                <a:lnTo>
                  <a:pt x="283111" y="267319"/>
                </a:lnTo>
                <a:lnTo>
                  <a:pt x="277850" y="247781"/>
                </a:lnTo>
                <a:lnTo>
                  <a:pt x="268748" y="228649"/>
                </a:lnTo>
                <a:lnTo>
                  <a:pt x="264331" y="222474"/>
                </a:lnTo>
                <a:close/>
              </a:path>
              <a:path w="472440" h="386715">
                <a:moveTo>
                  <a:pt x="240558" y="194632"/>
                </a:moveTo>
                <a:lnTo>
                  <a:pt x="208905" y="227067"/>
                </a:lnTo>
                <a:lnTo>
                  <a:pt x="191377" y="266929"/>
                </a:lnTo>
                <a:lnTo>
                  <a:pt x="188591" y="287792"/>
                </a:lnTo>
                <a:lnTo>
                  <a:pt x="210614" y="287792"/>
                </a:lnTo>
                <a:lnTo>
                  <a:pt x="210541" y="284881"/>
                </a:lnTo>
                <a:lnTo>
                  <a:pt x="210633" y="281613"/>
                </a:lnTo>
                <a:lnTo>
                  <a:pt x="214967" y="261249"/>
                </a:lnTo>
                <a:lnTo>
                  <a:pt x="224418" y="241096"/>
                </a:lnTo>
                <a:lnTo>
                  <a:pt x="238788" y="222935"/>
                </a:lnTo>
                <a:lnTo>
                  <a:pt x="239249" y="222474"/>
                </a:lnTo>
                <a:lnTo>
                  <a:pt x="264331" y="222474"/>
                </a:lnTo>
                <a:lnTo>
                  <a:pt x="255479" y="210098"/>
                </a:lnTo>
                <a:lnTo>
                  <a:pt x="251070" y="204925"/>
                </a:lnTo>
                <a:lnTo>
                  <a:pt x="246369" y="200182"/>
                </a:lnTo>
                <a:lnTo>
                  <a:pt x="241448" y="195816"/>
                </a:lnTo>
                <a:lnTo>
                  <a:pt x="240558" y="194632"/>
                </a:lnTo>
                <a:close/>
              </a:path>
              <a:path w="472440" h="386715">
                <a:moveTo>
                  <a:pt x="343738" y="274201"/>
                </a:moveTo>
                <a:lnTo>
                  <a:pt x="340691" y="274201"/>
                </a:lnTo>
                <a:lnTo>
                  <a:pt x="325222" y="275060"/>
                </a:lnTo>
                <a:lnTo>
                  <a:pt x="310777" y="277567"/>
                </a:lnTo>
                <a:lnTo>
                  <a:pt x="297331" y="281613"/>
                </a:lnTo>
                <a:lnTo>
                  <a:pt x="284860" y="287090"/>
                </a:lnTo>
                <a:lnTo>
                  <a:pt x="371056" y="287090"/>
                </a:lnTo>
                <a:lnTo>
                  <a:pt x="349727" y="274536"/>
                </a:lnTo>
                <a:lnTo>
                  <a:pt x="346743" y="274347"/>
                </a:lnTo>
                <a:lnTo>
                  <a:pt x="343738" y="274201"/>
                </a:lnTo>
                <a:close/>
              </a:path>
              <a:path w="472440" h="386715">
                <a:moveTo>
                  <a:pt x="131461" y="274201"/>
                </a:moveTo>
                <a:lnTo>
                  <a:pt x="128414" y="274201"/>
                </a:lnTo>
                <a:lnTo>
                  <a:pt x="125409" y="274347"/>
                </a:lnTo>
                <a:lnTo>
                  <a:pt x="122425" y="274536"/>
                </a:lnTo>
                <a:lnTo>
                  <a:pt x="137296" y="274536"/>
                </a:lnTo>
                <a:lnTo>
                  <a:pt x="131461" y="274201"/>
                </a:lnTo>
                <a:close/>
              </a:path>
              <a:path w="472440" h="386715">
                <a:moveTo>
                  <a:pt x="349727" y="274473"/>
                </a:moveTo>
                <a:lnTo>
                  <a:pt x="350627" y="274536"/>
                </a:lnTo>
                <a:lnTo>
                  <a:pt x="349727" y="2744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694780" y="852137"/>
            <a:ext cx="838689" cy="29965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404161" y="2687740"/>
            <a:ext cx="11297920" cy="1701164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55"/>
              </a:spcBef>
            </a:pPr>
            <a:r>
              <a:rPr sz="1800" b="1" spc="50" dirty="0">
                <a:solidFill>
                  <a:srgbClr val="812363"/>
                </a:solidFill>
                <a:latin typeface="Calibri"/>
                <a:cs typeface="Calibri"/>
              </a:rPr>
              <a:t>MATERIALITY</a:t>
            </a:r>
            <a:endParaRPr sz="1800">
              <a:latin typeface="Calibri"/>
              <a:cs typeface="Calibri"/>
            </a:endParaRPr>
          </a:p>
          <a:p>
            <a:pPr marL="12700" marR="641985">
              <a:lnSpc>
                <a:spcPct val="106900"/>
              </a:lnSpc>
              <a:spcBef>
                <a:spcPts val="414"/>
              </a:spcBef>
            </a:pPr>
            <a:r>
              <a:rPr sz="1800" dirty="0">
                <a:latin typeface="Calibri Light"/>
                <a:cs typeface="Calibri Light"/>
              </a:rPr>
              <a:t>Whether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not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certain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dependency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material,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0" dirty="0">
                <a:latin typeface="Calibri Light"/>
                <a:cs typeface="Calibri Light"/>
              </a:rPr>
              <a:t> therefore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important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include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your</a:t>
            </a:r>
            <a:r>
              <a:rPr sz="1800" spc="-10" dirty="0">
                <a:latin typeface="Calibri Light"/>
                <a:cs typeface="Calibri Light"/>
              </a:rPr>
              <a:t> assessment, </a:t>
            </a:r>
            <a:r>
              <a:rPr sz="1800" dirty="0">
                <a:latin typeface="Calibri Light"/>
                <a:cs typeface="Calibri Light"/>
              </a:rPr>
              <a:t>depends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its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ability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alter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your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decision-</a:t>
            </a:r>
            <a:r>
              <a:rPr sz="1800" spc="-10" dirty="0">
                <a:latin typeface="Calibri Light"/>
                <a:cs typeface="Calibri Light"/>
              </a:rPr>
              <a:t>making.</a:t>
            </a:r>
            <a:endParaRPr sz="1800">
              <a:latin typeface="Calibri Light"/>
              <a:cs typeface="Calibri Light"/>
            </a:endParaRPr>
          </a:p>
          <a:p>
            <a:pPr marL="12700" marR="5080">
              <a:lnSpc>
                <a:spcPct val="106900"/>
              </a:lnSpc>
              <a:spcBef>
                <a:spcPts val="819"/>
              </a:spcBef>
            </a:pPr>
            <a:r>
              <a:rPr sz="1800" dirty="0">
                <a:latin typeface="Calibri Light"/>
                <a:cs typeface="Calibri Light"/>
              </a:rPr>
              <a:t>This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materiality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matrix</a:t>
            </a:r>
            <a:r>
              <a:rPr sz="1800" spc="38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used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help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identify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most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significant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drivers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dependencies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different </a:t>
            </a:r>
            <a:r>
              <a:rPr sz="1800" dirty="0">
                <a:latin typeface="Calibri Light"/>
                <a:cs typeface="Calibri Light"/>
              </a:rPr>
              <a:t>business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activities,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but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you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will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need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complete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more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comprehensive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materiality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assessment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relevant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your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business.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27178" y="5153634"/>
            <a:ext cx="10650855" cy="462216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55"/>
              </a:spcBef>
            </a:pPr>
            <a:r>
              <a:rPr sz="1800" b="1" spc="50" dirty="0">
                <a:solidFill>
                  <a:srgbClr val="812363"/>
                </a:solidFill>
                <a:latin typeface="Calibri"/>
                <a:cs typeface="Calibri"/>
              </a:rPr>
              <a:t>COTTON</a:t>
            </a:r>
            <a:r>
              <a:rPr sz="1800" b="1" spc="7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812363"/>
                </a:solidFill>
                <a:latin typeface="Calibri"/>
                <a:cs typeface="Calibri"/>
              </a:rPr>
              <a:t>INDUSTRY</a:t>
            </a:r>
            <a:r>
              <a:rPr sz="1800" b="1" spc="8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812363"/>
                </a:solidFill>
                <a:latin typeface="Calibri"/>
                <a:cs typeface="Calibri"/>
              </a:rPr>
              <a:t>MATERIALITY</a:t>
            </a:r>
            <a:endParaRPr sz="1800">
              <a:latin typeface="Calibri"/>
              <a:cs typeface="Calibri"/>
            </a:endParaRPr>
          </a:p>
          <a:p>
            <a:pPr marL="12700" marR="290195">
              <a:lnSpc>
                <a:spcPct val="106900"/>
              </a:lnSpc>
              <a:spcBef>
                <a:spcPts val="414"/>
              </a:spcBef>
            </a:pPr>
            <a:r>
              <a:rPr sz="1800" dirty="0">
                <a:latin typeface="Calibri Light"/>
                <a:cs typeface="Calibri Light"/>
              </a:rPr>
              <a:t>An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assessment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materiality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dependencies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drivers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has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been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done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Excel </a:t>
            </a:r>
            <a:r>
              <a:rPr sz="1800" dirty="0">
                <a:latin typeface="Calibri Light"/>
                <a:cs typeface="Calibri Light"/>
              </a:rPr>
              <a:t>document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attached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this.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This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work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has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identified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being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most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material:</a:t>
            </a:r>
            <a:endParaRPr sz="1800">
              <a:latin typeface="Calibri Light"/>
              <a:cs typeface="Calibri Light"/>
            </a:endParaRPr>
          </a:p>
          <a:p>
            <a:pPr marL="17145">
              <a:lnSpc>
                <a:spcPct val="100000"/>
              </a:lnSpc>
              <a:spcBef>
                <a:spcPts val="1795"/>
              </a:spcBef>
            </a:pP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NATURAL</a:t>
            </a:r>
            <a:r>
              <a:rPr sz="1800" b="1" spc="35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812363"/>
                </a:solidFill>
                <a:latin typeface="Calibri"/>
                <a:cs typeface="Calibri"/>
              </a:rPr>
              <a:t>CAPITAL:</a:t>
            </a:r>
            <a:endParaRPr sz="1800">
              <a:latin typeface="Calibri"/>
              <a:cs typeface="Calibri"/>
            </a:endParaRPr>
          </a:p>
          <a:p>
            <a:pPr marL="221615" marR="182880" indent="-209550">
              <a:lnSpc>
                <a:spcPct val="106900"/>
              </a:lnSpc>
              <a:spcBef>
                <a:spcPts val="409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Prioritising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water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availability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use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soil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quality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degradation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also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links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other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material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or </a:t>
            </a:r>
            <a:r>
              <a:rPr sz="1800" dirty="0">
                <a:latin typeface="Calibri Light"/>
                <a:cs typeface="Calibri Light"/>
              </a:rPr>
              <a:t>dependencies: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fertiliser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use/pollution,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pesticide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use/pollution,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GHG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emissions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(via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N),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sequestration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(via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soil).</a:t>
            </a:r>
            <a:endParaRPr sz="1800">
              <a:latin typeface="Calibri Light"/>
              <a:cs typeface="Calibri Light"/>
            </a:endParaRPr>
          </a:p>
          <a:p>
            <a:pPr marL="221615" marR="46355" indent="-209550">
              <a:lnSpc>
                <a:spcPct val="106900"/>
              </a:lnSpc>
              <a:spcBef>
                <a:spcPts val="415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Land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use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change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/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extent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woody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vegetation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included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because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its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importance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stakeholders,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its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links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soil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water: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water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regulation,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pesticide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use,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sequestration.</a:t>
            </a:r>
            <a:endParaRPr sz="1800">
              <a:latin typeface="Calibri Light"/>
              <a:cs typeface="Calibri Light"/>
            </a:endParaRPr>
          </a:p>
          <a:p>
            <a:pPr marL="17145">
              <a:lnSpc>
                <a:spcPct val="100000"/>
              </a:lnSpc>
              <a:spcBef>
                <a:spcPts val="2210"/>
              </a:spcBef>
            </a:pPr>
            <a:r>
              <a:rPr sz="1800" b="1" spc="65" dirty="0">
                <a:solidFill>
                  <a:srgbClr val="812363"/>
                </a:solidFill>
                <a:latin typeface="Calibri"/>
                <a:cs typeface="Calibri"/>
              </a:rPr>
              <a:t>SOCIAL</a:t>
            </a:r>
            <a:r>
              <a:rPr sz="1800" b="1" spc="8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812363"/>
                </a:solidFill>
                <a:latin typeface="Calibri"/>
                <a:cs typeface="Calibri"/>
              </a:rPr>
              <a:t>CAPITAL:</a:t>
            </a:r>
            <a:endParaRPr sz="1800">
              <a:latin typeface="Calibri"/>
              <a:cs typeface="Calibri"/>
            </a:endParaRPr>
          </a:p>
          <a:p>
            <a:pPr marL="221615" marR="5080" indent="-209550">
              <a:lnSpc>
                <a:spcPct val="106900"/>
              </a:lnSpc>
              <a:spcBef>
                <a:spcPts val="409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initial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focus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should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HUMAN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CAPITAL.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Previous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research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has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been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used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refine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this</a:t>
            </a:r>
            <a:r>
              <a:rPr sz="1800" spc="-25" dirty="0">
                <a:latin typeface="Calibri Light"/>
                <a:cs typeface="Calibri Light"/>
              </a:rPr>
              <a:t> to </a:t>
            </a:r>
            <a:r>
              <a:rPr sz="1800" dirty="0">
                <a:latin typeface="Calibri Light"/>
                <a:cs typeface="Calibri Light"/>
              </a:rPr>
              <a:t>focus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drivers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keeping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farmers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permanent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employees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farms,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health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wellbeing.</a:t>
            </a:r>
            <a:endParaRPr sz="1800">
              <a:latin typeface="Calibri Light"/>
              <a:cs typeface="Calibri Light"/>
            </a:endParaRPr>
          </a:p>
          <a:p>
            <a:pPr marL="221615" marR="566420" indent="-209550">
              <a:lnSpc>
                <a:spcPct val="106900"/>
              </a:lnSpc>
              <a:spcBef>
                <a:spcPts val="409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Consideration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could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also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given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measuring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economic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generated,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relatively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simple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way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all </a:t>
            </a:r>
            <a:r>
              <a:rPr sz="1800" dirty="0">
                <a:latin typeface="Calibri Light"/>
                <a:cs typeface="Calibri Light"/>
              </a:rPr>
              <a:t>agriculture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industries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provide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evidence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this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important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driver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trust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acceptance.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751008" y="4544364"/>
            <a:ext cx="600710" cy="901065"/>
            <a:chOff x="9751008" y="4544364"/>
            <a:chExt cx="600710" cy="901065"/>
          </a:xfrm>
        </p:grpSpPr>
        <p:sp>
          <p:nvSpPr>
            <p:cNvPr id="18" name="object 18"/>
            <p:cNvSpPr/>
            <p:nvPr/>
          </p:nvSpPr>
          <p:spPr>
            <a:xfrm>
              <a:off x="9894239" y="4544364"/>
              <a:ext cx="314325" cy="685165"/>
            </a:xfrm>
            <a:custGeom>
              <a:avLst/>
              <a:gdLst/>
              <a:ahLst/>
              <a:cxnLst/>
              <a:rect l="l" t="t" r="r" b="b"/>
              <a:pathLst>
                <a:path w="314325" h="685164">
                  <a:moveTo>
                    <a:pt x="0" y="684544"/>
                  </a:moveTo>
                  <a:lnTo>
                    <a:pt x="314126" y="684544"/>
                  </a:lnTo>
                  <a:lnTo>
                    <a:pt x="314126" y="0"/>
                  </a:lnTo>
                  <a:lnTo>
                    <a:pt x="0" y="0"/>
                  </a:lnTo>
                  <a:lnTo>
                    <a:pt x="0" y="684544"/>
                  </a:lnTo>
                  <a:close/>
                </a:path>
              </a:pathLst>
            </a:custGeom>
            <a:solidFill>
              <a:srgbClr val="812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51008" y="5121864"/>
              <a:ext cx="600710" cy="323215"/>
            </a:xfrm>
            <a:custGeom>
              <a:avLst/>
              <a:gdLst/>
              <a:ahLst/>
              <a:cxnLst/>
              <a:rect l="l" t="t" r="r" b="b"/>
              <a:pathLst>
                <a:path w="600709" h="323214">
                  <a:moveTo>
                    <a:pt x="600589" y="0"/>
                  </a:moveTo>
                  <a:lnTo>
                    <a:pt x="0" y="0"/>
                  </a:lnTo>
                  <a:lnTo>
                    <a:pt x="300294" y="322995"/>
                  </a:lnTo>
                  <a:lnTo>
                    <a:pt x="600589" y="0"/>
                  </a:lnTo>
                  <a:close/>
                </a:path>
              </a:pathLst>
            </a:custGeom>
            <a:solidFill>
              <a:srgbClr val="812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" y="593906"/>
            <a:ext cx="8522899" cy="19325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2771" y="2652140"/>
            <a:ext cx="733044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b="1" spc="50" dirty="0">
                <a:solidFill>
                  <a:srgbClr val="812363"/>
                </a:solidFill>
                <a:latin typeface="Calibri"/>
                <a:cs typeface="Calibri"/>
              </a:rPr>
              <a:t>INDICATIVE</a:t>
            </a:r>
            <a:r>
              <a:rPr sz="1800" b="1" spc="14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812363"/>
                </a:solidFill>
                <a:latin typeface="Calibri"/>
                <a:cs typeface="Calibri"/>
              </a:rPr>
              <a:t>MATERIALITY</a:t>
            </a:r>
            <a:r>
              <a:rPr sz="1800" b="1" spc="15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MATRIX</a:t>
            </a:r>
            <a:r>
              <a:rPr sz="1800" b="1" spc="15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FOR</a:t>
            </a:r>
            <a:r>
              <a:rPr sz="1800" b="1" spc="15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45" dirty="0">
                <a:solidFill>
                  <a:srgbClr val="812363"/>
                </a:solidFill>
                <a:latin typeface="Calibri"/>
                <a:cs typeface="Calibri"/>
              </a:rPr>
              <a:t>THE</a:t>
            </a:r>
            <a:r>
              <a:rPr sz="1800" b="1" spc="14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45" dirty="0">
                <a:solidFill>
                  <a:srgbClr val="812363"/>
                </a:solidFill>
                <a:latin typeface="Calibri"/>
                <a:cs typeface="Calibri"/>
              </a:rPr>
              <a:t>FOOD</a:t>
            </a:r>
            <a:r>
              <a:rPr sz="1800" b="1" spc="15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812363"/>
                </a:solidFill>
                <a:latin typeface="Calibri"/>
                <a:cs typeface="Calibri"/>
              </a:rPr>
              <a:t>SECTOR</a:t>
            </a:r>
            <a:r>
              <a:rPr sz="1800" b="1" spc="15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VALUE</a:t>
            </a:r>
            <a:r>
              <a:rPr sz="1800" b="1" spc="15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60" dirty="0">
                <a:solidFill>
                  <a:srgbClr val="812363"/>
                </a:solidFill>
                <a:latin typeface="Calibri"/>
                <a:cs typeface="Calibri"/>
              </a:rPr>
              <a:t>CHAIN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1259" y="3171054"/>
            <a:ext cx="11521214" cy="70921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17519" y="7822146"/>
            <a:ext cx="1498021" cy="3373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17519" y="8279860"/>
            <a:ext cx="1700002" cy="3373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117519" y="8737573"/>
            <a:ext cx="1459914" cy="33730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117519" y="9195297"/>
            <a:ext cx="1162664" cy="33730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108091" y="7216063"/>
            <a:ext cx="1653539" cy="465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95"/>
              </a:spcBef>
            </a:pPr>
            <a:r>
              <a:rPr sz="1300" b="1" spc="20" dirty="0">
                <a:latin typeface="Calibri"/>
                <a:cs typeface="Calibri"/>
              </a:rPr>
              <a:t>MATERIALITY</a:t>
            </a:r>
            <a:r>
              <a:rPr sz="1300" b="1" spc="300" dirty="0">
                <a:latin typeface="Calibri"/>
                <a:cs typeface="Calibri"/>
              </a:rPr>
              <a:t> </a:t>
            </a:r>
            <a:r>
              <a:rPr sz="1300" b="1" spc="40" dirty="0">
                <a:latin typeface="Calibri"/>
                <a:cs typeface="Calibri"/>
              </a:rPr>
              <a:t>ACROSS </a:t>
            </a:r>
            <a:r>
              <a:rPr sz="1300" b="1" dirty="0">
                <a:latin typeface="Calibri"/>
                <a:cs typeface="Calibri"/>
              </a:rPr>
              <a:t>WHOLE</a:t>
            </a:r>
            <a:r>
              <a:rPr sz="1300" b="1" spc="240" dirty="0">
                <a:latin typeface="Calibri"/>
                <a:cs typeface="Calibri"/>
              </a:rPr>
              <a:t> </a:t>
            </a:r>
            <a:r>
              <a:rPr sz="1300" b="1" dirty="0">
                <a:latin typeface="Calibri"/>
                <a:cs typeface="Calibri"/>
              </a:rPr>
              <a:t>VALUE</a:t>
            </a:r>
            <a:r>
              <a:rPr sz="1300" b="1" spc="245" dirty="0">
                <a:latin typeface="Calibri"/>
                <a:cs typeface="Calibri"/>
              </a:rPr>
              <a:t> </a:t>
            </a:r>
            <a:r>
              <a:rPr sz="1300" b="1" spc="45" dirty="0">
                <a:latin typeface="Calibri"/>
                <a:cs typeface="Calibri"/>
              </a:rPr>
              <a:t>CHAIN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104819" y="9624367"/>
            <a:ext cx="1986914" cy="685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95"/>
              </a:spcBef>
            </a:pPr>
            <a:r>
              <a:rPr sz="1300" dirty="0">
                <a:latin typeface="Calibri Light"/>
                <a:cs typeface="Calibri Light"/>
              </a:rPr>
              <a:t>Based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on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FOLU</a:t>
            </a:r>
            <a:r>
              <a:rPr sz="1300" spc="1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(2019),</a:t>
            </a:r>
            <a:r>
              <a:rPr sz="1300" spc="20" dirty="0">
                <a:latin typeface="Calibri Light"/>
                <a:cs typeface="Calibri Light"/>
              </a:rPr>
              <a:t> </a:t>
            </a:r>
            <a:r>
              <a:rPr sz="1300" spc="-20" dirty="0">
                <a:latin typeface="Calibri Light"/>
                <a:cs typeface="Calibri Light"/>
              </a:rPr>
              <a:t>OECD </a:t>
            </a:r>
            <a:r>
              <a:rPr sz="1300" dirty="0">
                <a:latin typeface="Calibri Light"/>
                <a:cs typeface="Calibri Light"/>
              </a:rPr>
              <a:t>(2016),</a:t>
            </a:r>
            <a:r>
              <a:rPr sz="1300" spc="3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UNEP</a:t>
            </a:r>
            <a:r>
              <a:rPr sz="1300" spc="35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(2018),</a:t>
            </a:r>
            <a:r>
              <a:rPr sz="1300" spc="35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WBCSD</a:t>
            </a:r>
            <a:endParaRPr sz="13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300" dirty="0">
                <a:latin typeface="Calibri Light"/>
                <a:cs typeface="Calibri Light"/>
              </a:rPr>
              <a:t>(2018)</a:t>
            </a:r>
            <a:r>
              <a:rPr sz="1300" spc="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and</a:t>
            </a:r>
            <a:r>
              <a:rPr sz="1300" spc="20" dirty="0">
                <a:latin typeface="Calibri Light"/>
                <a:cs typeface="Calibri Light"/>
              </a:rPr>
              <a:t> </a:t>
            </a:r>
            <a:r>
              <a:rPr sz="1300" dirty="0">
                <a:latin typeface="Calibri Light"/>
                <a:cs typeface="Calibri Light"/>
              </a:rPr>
              <a:t>SASB</a:t>
            </a:r>
            <a:r>
              <a:rPr sz="1300" spc="20" dirty="0">
                <a:latin typeface="Calibri Light"/>
                <a:cs typeface="Calibri Light"/>
              </a:rPr>
              <a:t> </a:t>
            </a:r>
            <a:r>
              <a:rPr sz="1300" spc="-10" dirty="0">
                <a:latin typeface="Calibri Light"/>
                <a:cs typeface="Calibri Light"/>
              </a:rPr>
              <a:t>(2018)</a:t>
            </a:r>
            <a:endParaRPr sz="1300">
              <a:latin typeface="Calibri Light"/>
              <a:cs typeface="Calibri Ligh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3" y="593906"/>
            <a:ext cx="8522899" cy="19325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20" dirty="0"/>
              <a:t>SOIL</a:t>
            </a:r>
            <a:r>
              <a:rPr spc="165" dirty="0"/>
              <a:t> </a:t>
            </a:r>
            <a:r>
              <a:rPr spc="120" dirty="0"/>
              <a:t>QUALITY</a:t>
            </a:r>
            <a:r>
              <a:rPr spc="90" dirty="0"/>
              <a:t> </a:t>
            </a:r>
            <a:r>
              <a:rPr dirty="0"/>
              <a:t>&amp;</a:t>
            </a:r>
            <a:r>
              <a:rPr spc="90" dirty="0"/>
              <a:t> </a:t>
            </a:r>
            <a:r>
              <a:rPr spc="100" dirty="0"/>
              <a:t>DEGRADATION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0104100" cy="2526665"/>
            <a:chOff x="0" y="0"/>
            <a:chExt cx="20104100" cy="252666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0104100" cy="1570990"/>
            </a:xfrm>
            <a:custGeom>
              <a:avLst/>
              <a:gdLst/>
              <a:ahLst/>
              <a:cxnLst/>
              <a:rect l="l" t="t" r="r" b="b"/>
              <a:pathLst>
                <a:path w="20104100" h="1570990">
                  <a:moveTo>
                    <a:pt x="20104099" y="0"/>
                  </a:moveTo>
                  <a:lnTo>
                    <a:pt x="0" y="0"/>
                  </a:lnTo>
                  <a:lnTo>
                    <a:pt x="0" y="1570632"/>
                  </a:lnTo>
                  <a:lnTo>
                    <a:pt x="20104099" y="1570632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812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19068" y="986006"/>
              <a:ext cx="158372" cy="1657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70298" y="986010"/>
              <a:ext cx="158361" cy="1657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837431" y="777840"/>
              <a:ext cx="2074545" cy="212090"/>
            </a:xfrm>
            <a:custGeom>
              <a:avLst/>
              <a:gdLst/>
              <a:ahLst/>
              <a:cxnLst/>
              <a:rect l="l" t="t" r="r" b="b"/>
              <a:pathLst>
                <a:path w="2074544" h="212090">
                  <a:moveTo>
                    <a:pt x="2074334" y="178916"/>
                  </a:moveTo>
                  <a:lnTo>
                    <a:pt x="2048021" y="178916"/>
                  </a:lnTo>
                  <a:lnTo>
                    <a:pt x="2048021" y="208590"/>
                  </a:lnTo>
                  <a:lnTo>
                    <a:pt x="2074334" y="208590"/>
                  </a:lnTo>
                  <a:lnTo>
                    <a:pt x="2074334" y="178916"/>
                  </a:lnTo>
                  <a:close/>
                </a:path>
                <a:path w="2074544" h="212090">
                  <a:moveTo>
                    <a:pt x="1974065" y="2931"/>
                  </a:moveTo>
                  <a:lnTo>
                    <a:pt x="1946872" y="2931"/>
                  </a:lnTo>
                  <a:lnTo>
                    <a:pt x="1946872" y="208590"/>
                  </a:lnTo>
                  <a:lnTo>
                    <a:pt x="1974065" y="208590"/>
                  </a:lnTo>
                  <a:lnTo>
                    <a:pt x="1973479" y="114876"/>
                  </a:lnTo>
                  <a:lnTo>
                    <a:pt x="1998636" y="114876"/>
                  </a:lnTo>
                  <a:lnTo>
                    <a:pt x="1995394" y="104876"/>
                  </a:lnTo>
                  <a:lnTo>
                    <a:pt x="1998606" y="94604"/>
                  </a:lnTo>
                  <a:lnTo>
                    <a:pt x="1973479" y="94604"/>
                  </a:lnTo>
                  <a:lnTo>
                    <a:pt x="1974065" y="2931"/>
                  </a:lnTo>
                  <a:close/>
                </a:path>
                <a:path w="2074544" h="212090">
                  <a:moveTo>
                    <a:pt x="1998636" y="114876"/>
                  </a:moveTo>
                  <a:lnTo>
                    <a:pt x="1973479" y="114876"/>
                  </a:lnTo>
                  <a:lnTo>
                    <a:pt x="1999488" y="208590"/>
                  </a:lnTo>
                  <a:lnTo>
                    <a:pt x="2029016" y="208590"/>
                  </a:lnTo>
                  <a:lnTo>
                    <a:pt x="1998636" y="114876"/>
                  </a:lnTo>
                  <a:close/>
                </a:path>
                <a:path w="2074544" h="212090">
                  <a:moveTo>
                    <a:pt x="2027268" y="2931"/>
                  </a:moveTo>
                  <a:lnTo>
                    <a:pt x="1997447" y="2931"/>
                  </a:lnTo>
                  <a:lnTo>
                    <a:pt x="1973479" y="94604"/>
                  </a:lnTo>
                  <a:lnTo>
                    <a:pt x="1998606" y="94604"/>
                  </a:lnTo>
                  <a:lnTo>
                    <a:pt x="2027268" y="2931"/>
                  </a:lnTo>
                  <a:close/>
                </a:path>
                <a:path w="2074544" h="212090">
                  <a:moveTo>
                    <a:pt x="1881974" y="0"/>
                  </a:moveTo>
                  <a:lnTo>
                    <a:pt x="1863584" y="2767"/>
                  </a:lnTo>
                  <a:lnTo>
                    <a:pt x="1851905" y="10465"/>
                  </a:lnTo>
                  <a:lnTo>
                    <a:pt x="1845761" y="22184"/>
                  </a:lnTo>
                  <a:lnTo>
                    <a:pt x="1843975" y="37014"/>
                  </a:lnTo>
                  <a:lnTo>
                    <a:pt x="1843975" y="174800"/>
                  </a:lnTo>
                  <a:lnTo>
                    <a:pt x="1845761" y="189467"/>
                  </a:lnTo>
                  <a:lnTo>
                    <a:pt x="1851905" y="201102"/>
                  </a:lnTo>
                  <a:lnTo>
                    <a:pt x="1863584" y="208769"/>
                  </a:lnTo>
                  <a:lnTo>
                    <a:pt x="1881974" y="211532"/>
                  </a:lnTo>
                  <a:lnTo>
                    <a:pt x="1899861" y="208769"/>
                  </a:lnTo>
                  <a:lnTo>
                    <a:pt x="1911282" y="201102"/>
                  </a:lnTo>
                  <a:lnTo>
                    <a:pt x="1917331" y="189467"/>
                  </a:lnTo>
                  <a:lnTo>
                    <a:pt x="1917611" y="187146"/>
                  </a:lnTo>
                  <a:lnTo>
                    <a:pt x="1874089" y="187146"/>
                  </a:lnTo>
                  <a:lnTo>
                    <a:pt x="1871157" y="182151"/>
                  </a:lnTo>
                  <a:lnTo>
                    <a:pt x="1871157" y="29967"/>
                  </a:lnTo>
                  <a:lnTo>
                    <a:pt x="1874089" y="24669"/>
                  </a:lnTo>
                  <a:lnTo>
                    <a:pt x="1917628" y="24669"/>
                  </a:lnTo>
                  <a:lnTo>
                    <a:pt x="1917331" y="22184"/>
                  </a:lnTo>
                  <a:lnTo>
                    <a:pt x="1911282" y="10465"/>
                  </a:lnTo>
                  <a:lnTo>
                    <a:pt x="1899861" y="2767"/>
                  </a:lnTo>
                  <a:lnTo>
                    <a:pt x="1881974" y="0"/>
                  </a:lnTo>
                  <a:close/>
                </a:path>
                <a:path w="2074544" h="212090">
                  <a:moveTo>
                    <a:pt x="1919103" y="146896"/>
                  </a:moveTo>
                  <a:lnTo>
                    <a:pt x="1892497" y="146896"/>
                  </a:lnTo>
                  <a:lnTo>
                    <a:pt x="1892497" y="182151"/>
                  </a:lnTo>
                  <a:lnTo>
                    <a:pt x="1889869" y="187146"/>
                  </a:lnTo>
                  <a:lnTo>
                    <a:pt x="1917611" y="187146"/>
                  </a:lnTo>
                  <a:lnTo>
                    <a:pt x="1919103" y="174800"/>
                  </a:lnTo>
                  <a:lnTo>
                    <a:pt x="1919103" y="146896"/>
                  </a:lnTo>
                  <a:close/>
                </a:path>
                <a:path w="2074544" h="212090">
                  <a:moveTo>
                    <a:pt x="1917628" y="24669"/>
                  </a:moveTo>
                  <a:lnTo>
                    <a:pt x="1889869" y="24669"/>
                  </a:lnTo>
                  <a:lnTo>
                    <a:pt x="1892497" y="29967"/>
                  </a:lnTo>
                  <a:lnTo>
                    <a:pt x="1892497" y="61694"/>
                  </a:lnTo>
                  <a:lnTo>
                    <a:pt x="1919103" y="61694"/>
                  </a:lnTo>
                  <a:lnTo>
                    <a:pt x="1919103" y="37014"/>
                  </a:lnTo>
                  <a:lnTo>
                    <a:pt x="1917628" y="24669"/>
                  </a:lnTo>
                  <a:close/>
                </a:path>
                <a:path w="2074544" h="212090">
                  <a:moveTo>
                    <a:pt x="1779956" y="0"/>
                  </a:moveTo>
                  <a:lnTo>
                    <a:pt x="1761560" y="2809"/>
                  </a:lnTo>
                  <a:lnTo>
                    <a:pt x="1749878" y="10575"/>
                  </a:lnTo>
                  <a:lnTo>
                    <a:pt x="1743733" y="22307"/>
                  </a:lnTo>
                  <a:lnTo>
                    <a:pt x="1741946" y="37014"/>
                  </a:lnTo>
                  <a:lnTo>
                    <a:pt x="1741946" y="174800"/>
                  </a:lnTo>
                  <a:lnTo>
                    <a:pt x="1743733" y="189467"/>
                  </a:lnTo>
                  <a:lnTo>
                    <a:pt x="1749878" y="201102"/>
                  </a:lnTo>
                  <a:lnTo>
                    <a:pt x="1761560" y="208769"/>
                  </a:lnTo>
                  <a:lnTo>
                    <a:pt x="1779956" y="211532"/>
                  </a:lnTo>
                  <a:lnTo>
                    <a:pt x="1798304" y="208769"/>
                  </a:lnTo>
                  <a:lnTo>
                    <a:pt x="1809882" y="201102"/>
                  </a:lnTo>
                  <a:lnTo>
                    <a:pt x="1815922" y="189467"/>
                  </a:lnTo>
                  <a:lnTo>
                    <a:pt x="1816198" y="187146"/>
                  </a:lnTo>
                  <a:lnTo>
                    <a:pt x="1772061" y="187146"/>
                  </a:lnTo>
                  <a:lnTo>
                    <a:pt x="1769139" y="182151"/>
                  </a:lnTo>
                  <a:lnTo>
                    <a:pt x="1769139" y="29967"/>
                  </a:lnTo>
                  <a:lnTo>
                    <a:pt x="1772061" y="24669"/>
                  </a:lnTo>
                  <a:lnTo>
                    <a:pt x="1816202" y="24669"/>
                  </a:lnTo>
                  <a:lnTo>
                    <a:pt x="1815922" y="22307"/>
                  </a:lnTo>
                  <a:lnTo>
                    <a:pt x="1809882" y="10575"/>
                  </a:lnTo>
                  <a:lnTo>
                    <a:pt x="1798304" y="2809"/>
                  </a:lnTo>
                  <a:lnTo>
                    <a:pt x="1779956" y="0"/>
                  </a:lnTo>
                  <a:close/>
                </a:path>
                <a:path w="2074544" h="212090">
                  <a:moveTo>
                    <a:pt x="1816202" y="24669"/>
                  </a:moveTo>
                  <a:lnTo>
                    <a:pt x="1787851" y="24669"/>
                  </a:lnTo>
                  <a:lnTo>
                    <a:pt x="1790479" y="29967"/>
                  </a:lnTo>
                  <a:lnTo>
                    <a:pt x="1790479" y="182151"/>
                  </a:lnTo>
                  <a:lnTo>
                    <a:pt x="1787851" y="187146"/>
                  </a:lnTo>
                  <a:lnTo>
                    <a:pt x="1816198" y="187146"/>
                  </a:lnTo>
                  <a:lnTo>
                    <a:pt x="1817661" y="174800"/>
                  </a:lnTo>
                  <a:lnTo>
                    <a:pt x="1817661" y="37014"/>
                  </a:lnTo>
                  <a:lnTo>
                    <a:pt x="1816202" y="24669"/>
                  </a:lnTo>
                  <a:close/>
                </a:path>
                <a:path w="2074544" h="212090">
                  <a:moveTo>
                    <a:pt x="1677938" y="2931"/>
                  </a:moveTo>
                  <a:lnTo>
                    <a:pt x="1638180" y="2931"/>
                  </a:lnTo>
                  <a:lnTo>
                    <a:pt x="1638180" y="208590"/>
                  </a:lnTo>
                  <a:lnTo>
                    <a:pt x="1678514" y="208590"/>
                  </a:lnTo>
                  <a:lnTo>
                    <a:pt x="1696174" y="206167"/>
                  </a:lnTo>
                  <a:lnTo>
                    <a:pt x="1707094" y="199118"/>
                  </a:lnTo>
                  <a:lnTo>
                    <a:pt x="1712643" y="187771"/>
                  </a:lnTo>
                  <a:lnTo>
                    <a:pt x="1713151" y="182737"/>
                  </a:lnTo>
                  <a:lnTo>
                    <a:pt x="1665362" y="182737"/>
                  </a:lnTo>
                  <a:lnTo>
                    <a:pt x="1665362" y="29088"/>
                  </a:lnTo>
                  <a:lnTo>
                    <a:pt x="1713131" y="29088"/>
                  </a:lnTo>
                  <a:lnTo>
                    <a:pt x="1712594" y="24007"/>
                  </a:lnTo>
                  <a:lnTo>
                    <a:pt x="1706916" y="12629"/>
                  </a:lnTo>
                  <a:lnTo>
                    <a:pt x="1695812" y="5438"/>
                  </a:lnTo>
                  <a:lnTo>
                    <a:pt x="1677938" y="2931"/>
                  </a:lnTo>
                  <a:close/>
                </a:path>
                <a:path w="2074544" h="212090">
                  <a:moveTo>
                    <a:pt x="1713131" y="29088"/>
                  </a:moveTo>
                  <a:lnTo>
                    <a:pt x="1684367" y="29088"/>
                  </a:lnTo>
                  <a:lnTo>
                    <a:pt x="1686995" y="32313"/>
                  </a:lnTo>
                  <a:lnTo>
                    <a:pt x="1686995" y="179219"/>
                  </a:lnTo>
                  <a:lnTo>
                    <a:pt x="1684660" y="182737"/>
                  </a:lnTo>
                  <a:lnTo>
                    <a:pt x="1713151" y="182737"/>
                  </a:lnTo>
                  <a:lnTo>
                    <a:pt x="1714188" y="172455"/>
                  </a:lnTo>
                  <a:lnTo>
                    <a:pt x="1714188" y="39077"/>
                  </a:lnTo>
                  <a:lnTo>
                    <a:pt x="1713131" y="29088"/>
                  </a:lnTo>
                  <a:close/>
                </a:path>
                <a:path w="2074544" h="212090">
                  <a:moveTo>
                    <a:pt x="1571240" y="2931"/>
                  </a:moveTo>
                  <a:lnTo>
                    <a:pt x="1531482" y="2931"/>
                  </a:lnTo>
                  <a:lnTo>
                    <a:pt x="1531482" y="208590"/>
                  </a:lnTo>
                  <a:lnTo>
                    <a:pt x="1571826" y="208590"/>
                  </a:lnTo>
                  <a:lnTo>
                    <a:pt x="1589484" y="206167"/>
                  </a:lnTo>
                  <a:lnTo>
                    <a:pt x="1600401" y="199118"/>
                  </a:lnTo>
                  <a:lnTo>
                    <a:pt x="1605946" y="187771"/>
                  </a:lnTo>
                  <a:lnTo>
                    <a:pt x="1606453" y="182737"/>
                  </a:lnTo>
                  <a:lnTo>
                    <a:pt x="1558675" y="182737"/>
                  </a:lnTo>
                  <a:lnTo>
                    <a:pt x="1558675" y="29088"/>
                  </a:lnTo>
                  <a:lnTo>
                    <a:pt x="1606433" y="29088"/>
                  </a:lnTo>
                  <a:lnTo>
                    <a:pt x="1605896" y="24007"/>
                  </a:lnTo>
                  <a:lnTo>
                    <a:pt x="1600218" y="12629"/>
                  </a:lnTo>
                  <a:lnTo>
                    <a:pt x="1589113" y="5438"/>
                  </a:lnTo>
                  <a:lnTo>
                    <a:pt x="1571240" y="2931"/>
                  </a:lnTo>
                  <a:close/>
                </a:path>
                <a:path w="2074544" h="212090">
                  <a:moveTo>
                    <a:pt x="1606433" y="29088"/>
                  </a:moveTo>
                  <a:lnTo>
                    <a:pt x="1577669" y="29088"/>
                  </a:lnTo>
                  <a:lnTo>
                    <a:pt x="1580297" y="32313"/>
                  </a:lnTo>
                  <a:lnTo>
                    <a:pt x="1580297" y="179219"/>
                  </a:lnTo>
                  <a:lnTo>
                    <a:pt x="1577962" y="182737"/>
                  </a:lnTo>
                  <a:lnTo>
                    <a:pt x="1606453" y="182737"/>
                  </a:lnTo>
                  <a:lnTo>
                    <a:pt x="1607490" y="172455"/>
                  </a:lnTo>
                  <a:lnTo>
                    <a:pt x="1607490" y="39077"/>
                  </a:lnTo>
                  <a:lnTo>
                    <a:pt x="1606433" y="29088"/>
                  </a:lnTo>
                  <a:close/>
                </a:path>
                <a:path w="2074544" h="212090">
                  <a:moveTo>
                    <a:pt x="1484132" y="2931"/>
                  </a:moveTo>
                  <a:lnTo>
                    <a:pt x="1449631" y="2931"/>
                  </a:lnTo>
                  <a:lnTo>
                    <a:pt x="1424197" y="208590"/>
                  </a:lnTo>
                  <a:lnTo>
                    <a:pt x="1451683" y="208590"/>
                  </a:lnTo>
                  <a:lnTo>
                    <a:pt x="1455484" y="166288"/>
                  </a:lnTo>
                  <a:lnTo>
                    <a:pt x="1504335" y="166288"/>
                  </a:lnTo>
                  <a:lnTo>
                    <a:pt x="1501210" y="141021"/>
                  </a:lnTo>
                  <a:lnTo>
                    <a:pt x="1458112" y="141021"/>
                  </a:lnTo>
                  <a:lnTo>
                    <a:pt x="1460104" y="114928"/>
                  </a:lnTo>
                  <a:lnTo>
                    <a:pt x="1462404" y="88505"/>
                  </a:lnTo>
                  <a:lnTo>
                    <a:pt x="1464747" y="62191"/>
                  </a:lnTo>
                  <a:lnTo>
                    <a:pt x="1466876" y="36428"/>
                  </a:lnTo>
                  <a:lnTo>
                    <a:pt x="1488275" y="36428"/>
                  </a:lnTo>
                  <a:lnTo>
                    <a:pt x="1484132" y="2931"/>
                  </a:lnTo>
                  <a:close/>
                </a:path>
                <a:path w="2074544" h="212090">
                  <a:moveTo>
                    <a:pt x="1504335" y="166288"/>
                  </a:moveTo>
                  <a:lnTo>
                    <a:pt x="1478279" y="166288"/>
                  </a:lnTo>
                  <a:lnTo>
                    <a:pt x="1482080" y="208590"/>
                  </a:lnTo>
                  <a:lnTo>
                    <a:pt x="1509566" y="208590"/>
                  </a:lnTo>
                  <a:lnTo>
                    <a:pt x="1504335" y="166288"/>
                  </a:lnTo>
                  <a:close/>
                </a:path>
                <a:path w="2074544" h="212090">
                  <a:moveTo>
                    <a:pt x="1488275" y="36428"/>
                  </a:moveTo>
                  <a:lnTo>
                    <a:pt x="1466876" y="36428"/>
                  </a:lnTo>
                  <a:lnTo>
                    <a:pt x="1468763" y="62439"/>
                  </a:lnTo>
                  <a:lnTo>
                    <a:pt x="1470847" y="88725"/>
                  </a:lnTo>
                  <a:lnTo>
                    <a:pt x="1473138" y="115010"/>
                  </a:lnTo>
                  <a:lnTo>
                    <a:pt x="1475651" y="141021"/>
                  </a:lnTo>
                  <a:lnTo>
                    <a:pt x="1501210" y="141021"/>
                  </a:lnTo>
                  <a:lnTo>
                    <a:pt x="1488275" y="36428"/>
                  </a:lnTo>
                  <a:close/>
                </a:path>
                <a:path w="2074544" h="212090">
                  <a:moveTo>
                    <a:pt x="1379183" y="2931"/>
                  </a:moveTo>
                  <a:lnTo>
                    <a:pt x="1338545" y="2931"/>
                  </a:lnTo>
                  <a:lnTo>
                    <a:pt x="1338545" y="208590"/>
                  </a:lnTo>
                  <a:lnTo>
                    <a:pt x="1365728" y="208590"/>
                  </a:lnTo>
                  <a:lnTo>
                    <a:pt x="1365728" y="121922"/>
                  </a:lnTo>
                  <a:lnTo>
                    <a:pt x="1378596" y="121922"/>
                  </a:lnTo>
                  <a:lnTo>
                    <a:pt x="1395100" y="119558"/>
                  </a:lnTo>
                  <a:lnTo>
                    <a:pt x="1406039" y="112703"/>
                  </a:lnTo>
                  <a:lnTo>
                    <a:pt x="1412099" y="101717"/>
                  </a:lnTo>
                  <a:lnTo>
                    <a:pt x="1412740" y="96656"/>
                  </a:lnTo>
                  <a:lnTo>
                    <a:pt x="1365728" y="96656"/>
                  </a:lnTo>
                  <a:lnTo>
                    <a:pt x="1365728" y="29088"/>
                  </a:lnTo>
                  <a:lnTo>
                    <a:pt x="1413028" y="29088"/>
                  </a:lnTo>
                  <a:lnTo>
                    <a:pt x="1412478" y="23755"/>
                  </a:lnTo>
                  <a:lnTo>
                    <a:pt x="1407098" y="12627"/>
                  </a:lnTo>
                  <a:lnTo>
                    <a:pt x="1396456" y="5466"/>
                  </a:lnTo>
                  <a:lnTo>
                    <a:pt x="1379183" y="2931"/>
                  </a:lnTo>
                  <a:close/>
                </a:path>
                <a:path w="2074544" h="212090">
                  <a:moveTo>
                    <a:pt x="1413028" y="29088"/>
                  </a:moveTo>
                  <a:lnTo>
                    <a:pt x="1384439" y="29088"/>
                  </a:lnTo>
                  <a:lnTo>
                    <a:pt x="1387067" y="32313"/>
                  </a:lnTo>
                  <a:lnTo>
                    <a:pt x="1387067" y="93128"/>
                  </a:lnTo>
                  <a:lnTo>
                    <a:pt x="1384732" y="96656"/>
                  </a:lnTo>
                  <a:lnTo>
                    <a:pt x="1412740" y="96656"/>
                  </a:lnTo>
                  <a:lnTo>
                    <a:pt x="1413967" y="86960"/>
                  </a:lnTo>
                  <a:lnTo>
                    <a:pt x="1413967" y="38187"/>
                  </a:lnTo>
                  <a:lnTo>
                    <a:pt x="1413028" y="29088"/>
                  </a:lnTo>
                  <a:close/>
                </a:path>
                <a:path w="2074544" h="212090">
                  <a:moveTo>
                    <a:pt x="1258160" y="178916"/>
                  </a:moveTo>
                  <a:lnTo>
                    <a:pt x="1231847" y="178916"/>
                  </a:lnTo>
                  <a:lnTo>
                    <a:pt x="1231847" y="208590"/>
                  </a:lnTo>
                  <a:lnTo>
                    <a:pt x="1258160" y="208590"/>
                  </a:lnTo>
                  <a:lnTo>
                    <a:pt x="1258160" y="178916"/>
                  </a:lnTo>
                  <a:close/>
                </a:path>
                <a:path w="2074544" h="212090">
                  <a:moveTo>
                    <a:pt x="1205544" y="2931"/>
                  </a:moveTo>
                  <a:lnTo>
                    <a:pt x="1143274" y="2931"/>
                  </a:lnTo>
                  <a:lnTo>
                    <a:pt x="1143274" y="208590"/>
                  </a:lnTo>
                  <a:lnTo>
                    <a:pt x="1205544" y="208590"/>
                  </a:lnTo>
                  <a:lnTo>
                    <a:pt x="1205544" y="182737"/>
                  </a:lnTo>
                  <a:lnTo>
                    <a:pt x="1170456" y="182737"/>
                  </a:lnTo>
                  <a:lnTo>
                    <a:pt x="1170456" y="117221"/>
                  </a:lnTo>
                  <a:lnTo>
                    <a:pt x="1200863" y="117221"/>
                  </a:lnTo>
                  <a:lnTo>
                    <a:pt x="1200863" y="91955"/>
                  </a:lnTo>
                  <a:lnTo>
                    <a:pt x="1170456" y="91955"/>
                  </a:lnTo>
                  <a:lnTo>
                    <a:pt x="1170456" y="29088"/>
                  </a:lnTo>
                  <a:lnTo>
                    <a:pt x="1205544" y="29088"/>
                  </a:lnTo>
                  <a:lnTo>
                    <a:pt x="1205544" y="2931"/>
                  </a:lnTo>
                  <a:close/>
                </a:path>
                <a:path w="2074544" h="212090">
                  <a:moveTo>
                    <a:pt x="1093286" y="2931"/>
                  </a:moveTo>
                  <a:lnTo>
                    <a:pt x="1066103" y="2931"/>
                  </a:lnTo>
                  <a:lnTo>
                    <a:pt x="1066103" y="208590"/>
                  </a:lnTo>
                  <a:lnTo>
                    <a:pt x="1121348" y="208590"/>
                  </a:lnTo>
                  <a:lnTo>
                    <a:pt x="1121348" y="182737"/>
                  </a:lnTo>
                  <a:lnTo>
                    <a:pt x="1093286" y="182737"/>
                  </a:lnTo>
                  <a:lnTo>
                    <a:pt x="1093286" y="2931"/>
                  </a:lnTo>
                  <a:close/>
                </a:path>
                <a:path w="2074544" h="212090">
                  <a:moveTo>
                    <a:pt x="1005006" y="2931"/>
                  </a:moveTo>
                  <a:lnTo>
                    <a:pt x="964368" y="2931"/>
                  </a:lnTo>
                  <a:lnTo>
                    <a:pt x="964368" y="208590"/>
                  </a:lnTo>
                  <a:lnTo>
                    <a:pt x="991561" y="208590"/>
                  </a:lnTo>
                  <a:lnTo>
                    <a:pt x="991561" y="121922"/>
                  </a:lnTo>
                  <a:lnTo>
                    <a:pt x="1004419" y="121922"/>
                  </a:lnTo>
                  <a:lnTo>
                    <a:pt x="1020923" y="119558"/>
                  </a:lnTo>
                  <a:lnTo>
                    <a:pt x="1031862" y="112703"/>
                  </a:lnTo>
                  <a:lnTo>
                    <a:pt x="1037922" y="101717"/>
                  </a:lnTo>
                  <a:lnTo>
                    <a:pt x="1038563" y="96656"/>
                  </a:lnTo>
                  <a:lnTo>
                    <a:pt x="991561" y="96656"/>
                  </a:lnTo>
                  <a:lnTo>
                    <a:pt x="991561" y="29088"/>
                  </a:lnTo>
                  <a:lnTo>
                    <a:pt x="1038852" y="29088"/>
                  </a:lnTo>
                  <a:lnTo>
                    <a:pt x="1038302" y="23755"/>
                  </a:lnTo>
                  <a:lnTo>
                    <a:pt x="1032925" y="12627"/>
                  </a:lnTo>
                  <a:lnTo>
                    <a:pt x="1022284" y="5466"/>
                  </a:lnTo>
                  <a:lnTo>
                    <a:pt x="1005006" y="2931"/>
                  </a:lnTo>
                  <a:close/>
                </a:path>
                <a:path w="2074544" h="212090">
                  <a:moveTo>
                    <a:pt x="1038852" y="29088"/>
                  </a:moveTo>
                  <a:lnTo>
                    <a:pt x="1010272" y="29088"/>
                  </a:lnTo>
                  <a:lnTo>
                    <a:pt x="1012901" y="32313"/>
                  </a:lnTo>
                  <a:lnTo>
                    <a:pt x="1012901" y="93128"/>
                  </a:lnTo>
                  <a:lnTo>
                    <a:pt x="1010555" y="96656"/>
                  </a:lnTo>
                  <a:lnTo>
                    <a:pt x="1038563" y="96656"/>
                  </a:lnTo>
                  <a:lnTo>
                    <a:pt x="1039790" y="86960"/>
                  </a:lnTo>
                  <a:lnTo>
                    <a:pt x="1039790" y="38187"/>
                  </a:lnTo>
                  <a:lnTo>
                    <a:pt x="1038852" y="29088"/>
                  </a:lnTo>
                  <a:close/>
                </a:path>
                <a:path w="2074544" h="212090">
                  <a:moveTo>
                    <a:pt x="897428" y="0"/>
                  </a:moveTo>
                  <a:lnTo>
                    <a:pt x="879038" y="2809"/>
                  </a:lnTo>
                  <a:lnTo>
                    <a:pt x="867359" y="10575"/>
                  </a:lnTo>
                  <a:lnTo>
                    <a:pt x="861215" y="22307"/>
                  </a:lnTo>
                  <a:lnTo>
                    <a:pt x="859429" y="37014"/>
                  </a:lnTo>
                  <a:lnTo>
                    <a:pt x="859429" y="174800"/>
                  </a:lnTo>
                  <a:lnTo>
                    <a:pt x="861215" y="189467"/>
                  </a:lnTo>
                  <a:lnTo>
                    <a:pt x="867359" y="201102"/>
                  </a:lnTo>
                  <a:lnTo>
                    <a:pt x="879038" y="208769"/>
                  </a:lnTo>
                  <a:lnTo>
                    <a:pt x="897428" y="211532"/>
                  </a:lnTo>
                  <a:lnTo>
                    <a:pt x="915778" y="208769"/>
                  </a:lnTo>
                  <a:lnTo>
                    <a:pt x="927359" y="201102"/>
                  </a:lnTo>
                  <a:lnTo>
                    <a:pt x="933403" y="189467"/>
                  </a:lnTo>
                  <a:lnTo>
                    <a:pt x="933679" y="187146"/>
                  </a:lnTo>
                  <a:lnTo>
                    <a:pt x="889533" y="187146"/>
                  </a:lnTo>
                  <a:lnTo>
                    <a:pt x="886611" y="182151"/>
                  </a:lnTo>
                  <a:lnTo>
                    <a:pt x="886611" y="29967"/>
                  </a:lnTo>
                  <a:lnTo>
                    <a:pt x="889533" y="24669"/>
                  </a:lnTo>
                  <a:lnTo>
                    <a:pt x="933683" y="24669"/>
                  </a:lnTo>
                  <a:lnTo>
                    <a:pt x="933403" y="22307"/>
                  </a:lnTo>
                  <a:lnTo>
                    <a:pt x="927359" y="10575"/>
                  </a:lnTo>
                  <a:lnTo>
                    <a:pt x="915778" y="2809"/>
                  </a:lnTo>
                  <a:lnTo>
                    <a:pt x="897428" y="0"/>
                  </a:lnTo>
                  <a:close/>
                </a:path>
                <a:path w="2074544" h="212090">
                  <a:moveTo>
                    <a:pt x="933683" y="24669"/>
                  </a:moveTo>
                  <a:lnTo>
                    <a:pt x="905323" y="24669"/>
                  </a:lnTo>
                  <a:lnTo>
                    <a:pt x="907951" y="29967"/>
                  </a:lnTo>
                  <a:lnTo>
                    <a:pt x="907951" y="182151"/>
                  </a:lnTo>
                  <a:lnTo>
                    <a:pt x="905323" y="187146"/>
                  </a:lnTo>
                  <a:lnTo>
                    <a:pt x="933679" y="187146"/>
                  </a:lnTo>
                  <a:lnTo>
                    <a:pt x="935144" y="174800"/>
                  </a:lnTo>
                  <a:lnTo>
                    <a:pt x="935144" y="37014"/>
                  </a:lnTo>
                  <a:lnTo>
                    <a:pt x="933683" y="24669"/>
                  </a:lnTo>
                  <a:close/>
                </a:path>
                <a:path w="2074544" h="212090">
                  <a:moveTo>
                    <a:pt x="834581" y="2931"/>
                  </a:moveTo>
                  <a:lnTo>
                    <a:pt x="772311" y="2931"/>
                  </a:lnTo>
                  <a:lnTo>
                    <a:pt x="772311" y="208590"/>
                  </a:lnTo>
                  <a:lnTo>
                    <a:pt x="834581" y="208590"/>
                  </a:lnTo>
                  <a:lnTo>
                    <a:pt x="834581" y="182737"/>
                  </a:lnTo>
                  <a:lnTo>
                    <a:pt x="799504" y="182737"/>
                  </a:lnTo>
                  <a:lnTo>
                    <a:pt x="799504" y="117221"/>
                  </a:lnTo>
                  <a:lnTo>
                    <a:pt x="829901" y="117221"/>
                  </a:lnTo>
                  <a:lnTo>
                    <a:pt x="829901" y="91955"/>
                  </a:lnTo>
                  <a:lnTo>
                    <a:pt x="799504" y="91955"/>
                  </a:lnTo>
                  <a:lnTo>
                    <a:pt x="799504" y="29088"/>
                  </a:lnTo>
                  <a:lnTo>
                    <a:pt x="834581" y="29088"/>
                  </a:lnTo>
                  <a:lnTo>
                    <a:pt x="834581" y="2931"/>
                  </a:lnTo>
                  <a:close/>
                </a:path>
                <a:path w="2074544" h="212090">
                  <a:moveTo>
                    <a:pt x="711213" y="2931"/>
                  </a:moveTo>
                  <a:lnTo>
                    <a:pt x="670586" y="2931"/>
                  </a:lnTo>
                  <a:lnTo>
                    <a:pt x="670586" y="208590"/>
                  </a:lnTo>
                  <a:lnTo>
                    <a:pt x="697769" y="208590"/>
                  </a:lnTo>
                  <a:lnTo>
                    <a:pt x="697769" y="121922"/>
                  </a:lnTo>
                  <a:lnTo>
                    <a:pt x="710638" y="121922"/>
                  </a:lnTo>
                  <a:lnTo>
                    <a:pt x="727137" y="119558"/>
                  </a:lnTo>
                  <a:lnTo>
                    <a:pt x="738077" y="112703"/>
                  </a:lnTo>
                  <a:lnTo>
                    <a:pt x="744139" y="101717"/>
                  </a:lnTo>
                  <a:lnTo>
                    <a:pt x="744780" y="96656"/>
                  </a:lnTo>
                  <a:lnTo>
                    <a:pt x="697769" y="96656"/>
                  </a:lnTo>
                  <a:lnTo>
                    <a:pt x="697769" y="29088"/>
                  </a:lnTo>
                  <a:lnTo>
                    <a:pt x="745069" y="29088"/>
                  </a:lnTo>
                  <a:lnTo>
                    <a:pt x="744519" y="23755"/>
                  </a:lnTo>
                  <a:lnTo>
                    <a:pt x="739138" y="12627"/>
                  </a:lnTo>
                  <a:lnTo>
                    <a:pt x="728493" y="5466"/>
                  </a:lnTo>
                  <a:lnTo>
                    <a:pt x="711213" y="2931"/>
                  </a:lnTo>
                  <a:close/>
                </a:path>
                <a:path w="2074544" h="212090">
                  <a:moveTo>
                    <a:pt x="745069" y="29088"/>
                  </a:moveTo>
                  <a:lnTo>
                    <a:pt x="716480" y="29088"/>
                  </a:lnTo>
                  <a:lnTo>
                    <a:pt x="719108" y="32313"/>
                  </a:lnTo>
                  <a:lnTo>
                    <a:pt x="719108" y="93128"/>
                  </a:lnTo>
                  <a:lnTo>
                    <a:pt x="716773" y="96656"/>
                  </a:lnTo>
                  <a:lnTo>
                    <a:pt x="744780" y="96656"/>
                  </a:lnTo>
                  <a:lnTo>
                    <a:pt x="746008" y="86960"/>
                  </a:lnTo>
                  <a:lnTo>
                    <a:pt x="746008" y="38187"/>
                  </a:lnTo>
                  <a:lnTo>
                    <a:pt x="745069" y="29088"/>
                  </a:lnTo>
                  <a:close/>
                </a:path>
                <a:path w="2074544" h="212090">
                  <a:moveTo>
                    <a:pt x="590201" y="178916"/>
                  </a:moveTo>
                  <a:lnTo>
                    <a:pt x="563888" y="178916"/>
                  </a:lnTo>
                  <a:lnTo>
                    <a:pt x="563888" y="208590"/>
                  </a:lnTo>
                  <a:lnTo>
                    <a:pt x="590201" y="208590"/>
                  </a:lnTo>
                  <a:lnTo>
                    <a:pt x="590201" y="178916"/>
                  </a:lnTo>
                  <a:close/>
                </a:path>
                <a:path w="2074544" h="212090">
                  <a:moveTo>
                    <a:pt x="520329" y="29088"/>
                  </a:moveTo>
                  <a:lnTo>
                    <a:pt x="493147" y="29088"/>
                  </a:lnTo>
                  <a:lnTo>
                    <a:pt x="493147" y="208590"/>
                  </a:lnTo>
                  <a:lnTo>
                    <a:pt x="520329" y="208590"/>
                  </a:lnTo>
                  <a:lnTo>
                    <a:pt x="520329" y="29088"/>
                  </a:lnTo>
                  <a:close/>
                </a:path>
                <a:path w="2074544" h="212090">
                  <a:moveTo>
                    <a:pt x="543428" y="2931"/>
                  </a:moveTo>
                  <a:lnTo>
                    <a:pt x="470341" y="2931"/>
                  </a:lnTo>
                  <a:lnTo>
                    <a:pt x="470341" y="29088"/>
                  </a:lnTo>
                  <a:lnTo>
                    <a:pt x="543428" y="29088"/>
                  </a:lnTo>
                  <a:lnTo>
                    <a:pt x="543428" y="2931"/>
                  </a:lnTo>
                  <a:close/>
                </a:path>
                <a:path w="2074544" h="212090">
                  <a:moveTo>
                    <a:pt x="452813" y="2931"/>
                  </a:moveTo>
                  <a:lnTo>
                    <a:pt x="390543" y="2931"/>
                  </a:lnTo>
                  <a:lnTo>
                    <a:pt x="390543" y="208590"/>
                  </a:lnTo>
                  <a:lnTo>
                    <a:pt x="452813" y="208590"/>
                  </a:lnTo>
                  <a:lnTo>
                    <a:pt x="452813" y="182737"/>
                  </a:lnTo>
                  <a:lnTo>
                    <a:pt x="417725" y="182737"/>
                  </a:lnTo>
                  <a:lnTo>
                    <a:pt x="417725" y="117221"/>
                  </a:lnTo>
                  <a:lnTo>
                    <a:pt x="448132" y="117221"/>
                  </a:lnTo>
                  <a:lnTo>
                    <a:pt x="448132" y="91955"/>
                  </a:lnTo>
                  <a:lnTo>
                    <a:pt x="417725" y="91955"/>
                  </a:lnTo>
                  <a:lnTo>
                    <a:pt x="417725" y="29088"/>
                  </a:lnTo>
                  <a:lnTo>
                    <a:pt x="452813" y="29088"/>
                  </a:lnTo>
                  <a:lnTo>
                    <a:pt x="452813" y="2931"/>
                  </a:lnTo>
                  <a:close/>
                </a:path>
                <a:path w="2074544" h="212090">
                  <a:moveTo>
                    <a:pt x="301959" y="2931"/>
                  </a:moveTo>
                  <a:lnTo>
                    <a:pt x="275949" y="2931"/>
                  </a:lnTo>
                  <a:lnTo>
                    <a:pt x="275949" y="208590"/>
                  </a:lnTo>
                  <a:lnTo>
                    <a:pt x="300503" y="208590"/>
                  </a:lnTo>
                  <a:lnTo>
                    <a:pt x="300503" y="143660"/>
                  </a:lnTo>
                  <a:lnTo>
                    <a:pt x="300343" y="124115"/>
                  </a:lnTo>
                  <a:lnTo>
                    <a:pt x="299882" y="104515"/>
                  </a:lnTo>
                  <a:lnTo>
                    <a:pt x="299147" y="85244"/>
                  </a:lnTo>
                  <a:lnTo>
                    <a:pt x="298168" y="66689"/>
                  </a:lnTo>
                  <a:lnTo>
                    <a:pt x="317296" y="66689"/>
                  </a:lnTo>
                  <a:lnTo>
                    <a:pt x="301959" y="2931"/>
                  </a:lnTo>
                  <a:close/>
                </a:path>
                <a:path w="2074544" h="212090">
                  <a:moveTo>
                    <a:pt x="317296" y="66689"/>
                  </a:moveTo>
                  <a:lnTo>
                    <a:pt x="298168" y="66689"/>
                  </a:lnTo>
                  <a:lnTo>
                    <a:pt x="332660" y="208590"/>
                  </a:lnTo>
                  <a:lnTo>
                    <a:pt x="358386" y="208590"/>
                  </a:lnTo>
                  <a:lnTo>
                    <a:pt x="358386" y="145136"/>
                  </a:lnTo>
                  <a:lnTo>
                    <a:pt x="336167" y="145136"/>
                  </a:lnTo>
                  <a:lnTo>
                    <a:pt x="317296" y="66689"/>
                  </a:lnTo>
                  <a:close/>
                </a:path>
                <a:path w="2074544" h="212090">
                  <a:moveTo>
                    <a:pt x="358386" y="2931"/>
                  </a:moveTo>
                  <a:lnTo>
                    <a:pt x="333822" y="2931"/>
                  </a:lnTo>
                  <a:lnTo>
                    <a:pt x="333942" y="87124"/>
                  </a:lnTo>
                  <a:lnTo>
                    <a:pt x="334339" y="106645"/>
                  </a:lnTo>
                  <a:lnTo>
                    <a:pt x="335063" y="126167"/>
                  </a:lnTo>
                  <a:lnTo>
                    <a:pt x="336167" y="145136"/>
                  </a:lnTo>
                  <a:lnTo>
                    <a:pt x="358386" y="145136"/>
                  </a:lnTo>
                  <a:lnTo>
                    <a:pt x="358386" y="2931"/>
                  </a:lnTo>
                  <a:close/>
                </a:path>
                <a:path w="2074544" h="212090">
                  <a:moveTo>
                    <a:pt x="228589" y="2931"/>
                  </a:moveTo>
                  <a:lnTo>
                    <a:pt x="194098" y="2931"/>
                  </a:lnTo>
                  <a:lnTo>
                    <a:pt x="168665" y="208590"/>
                  </a:lnTo>
                  <a:lnTo>
                    <a:pt x="196140" y="208590"/>
                  </a:lnTo>
                  <a:lnTo>
                    <a:pt x="199941" y="166288"/>
                  </a:lnTo>
                  <a:lnTo>
                    <a:pt x="248792" y="166288"/>
                  </a:lnTo>
                  <a:lnTo>
                    <a:pt x="245667" y="141021"/>
                  </a:lnTo>
                  <a:lnTo>
                    <a:pt x="202580" y="141021"/>
                  </a:lnTo>
                  <a:lnTo>
                    <a:pt x="204572" y="114928"/>
                  </a:lnTo>
                  <a:lnTo>
                    <a:pt x="206871" y="88505"/>
                  </a:lnTo>
                  <a:lnTo>
                    <a:pt x="209214" y="62191"/>
                  </a:lnTo>
                  <a:lnTo>
                    <a:pt x="211344" y="36428"/>
                  </a:lnTo>
                  <a:lnTo>
                    <a:pt x="232732" y="36428"/>
                  </a:lnTo>
                  <a:lnTo>
                    <a:pt x="228589" y="2931"/>
                  </a:lnTo>
                  <a:close/>
                </a:path>
                <a:path w="2074544" h="212090">
                  <a:moveTo>
                    <a:pt x="248792" y="166288"/>
                  </a:moveTo>
                  <a:lnTo>
                    <a:pt x="222747" y="166288"/>
                  </a:lnTo>
                  <a:lnTo>
                    <a:pt x="226548" y="208590"/>
                  </a:lnTo>
                  <a:lnTo>
                    <a:pt x="254023" y="208590"/>
                  </a:lnTo>
                  <a:lnTo>
                    <a:pt x="248792" y="166288"/>
                  </a:lnTo>
                  <a:close/>
                </a:path>
                <a:path w="2074544" h="212090">
                  <a:moveTo>
                    <a:pt x="232732" y="36428"/>
                  </a:moveTo>
                  <a:lnTo>
                    <a:pt x="211344" y="36428"/>
                  </a:lnTo>
                  <a:lnTo>
                    <a:pt x="213226" y="62439"/>
                  </a:lnTo>
                  <a:lnTo>
                    <a:pt x="215309" y="88725"/>
                  </a:lnTo>
                  <a:lnTo>
                    <a:pt x="217599" y="115010"/>
                  </a:lnTo>
                  <a:lnTo>
                    <a:pt x="220108" y="141021"/>
                  </a:lnTo>
                  <a:lnTo>
                    <a:pt x="245667" y="141021"/>
                  </a:lnTo>
                  <a:lnTo>
                    <a:pt x="232732" y="36428"/>
                  </a:lnTo>
                  <a:close/>
                </a:path>
                <a:path w="2074544" h="212090">
                  <a:moveTo>
                    <a:pt x="128907" y="2931"/>
                  </a:moveTo>
                  <a:lnTo>
                    <a:pt x="101724" y="2931"/>
                  </a:lnTo>
                  <a:lnTo>
                    <a:pt x="101724" y="208590"/>
                  </a:lnTo>
                  <a:lnTo>
                    <a:pt x="156979" y="208590"/>
                  </a:lnTo>
                  <a:lnTo>
                    <a:pt x="156979" y="182737"/>
                  </a:lnTo>
                  <a:lnTo>
                    <a:pt x="128907" y="182737"/>
                  </a:lnTo>
                  <a:lnTo>
                    <a:pt x="128907" y="2931"/>
                  </a:lnTo>
                  <a:close/>
                </a:path>
                <a:path w="2074544" h="212090">
                  <a:moveTo>
                    <a:pt x="40627" y="2931"/>
                  </a:moveTo>
                  <a:lnTo>
                    <a:pt x="0" y="2931"/>
                  </a:lnTo>
                  <a:lnTo>
                    <a:pt x="0" y="208590"/>
                  </a:lnTo>
                  <a:lnTo>
                    <a:pt x="27182" y="208590"/>
                  </a:lnTo>
                  <a:lnTo>
                    <a:pt x="27182" y="121922"/>
                  </a:lnTo>
                  <a:lnTo>
                    <a:pt x="40051" y="121922"/>
                  </a:lnTo>
                  <a:lnTo>
                    <a:pt x="56550" y="119558"/>
                  </a:lnTo>
                  <a:lnTo>
                    <a:pt x="67490" y="112703"/>
                  </a:lnTo>
                  <a:lnTo>
                    <a:pt x="73552" y="101717"/>
                  </a:lnTo>
                  <a:lnTo>
                    <a:pt x="74193" y="96656"/>
                  </a:lnTo>
                  <a:lnTo>
                    <a:pt x="27182" y="96656"/>
                  </a:lnTo>
                  <a:lnTo>
                    <a:pt x="27182" y="29088"/>
                  </a:lnTo>
                  <a:lnTo>
                    <a:pt x="74482" y="29088"/>
                  </a:lnTo>
                  <a:lnTo>
                    <a:pt x="73931" y="23755"/>
                  </a:lnTo>
                  <a:lnTo>
                    <a:pt x="68547" y="12627"/>
                  </a:lnTo>
                  <a:lnTo>
                    <a:pt x="57902" y="5466"/>
                  </a:lnTo>
                  <a:lnTo>
                    <a:pt x="40627" y="2931"/>
                  </a:lnTo>
                  <a:close/>
                </a:path>
                <a:path w="2074544" h="212090">
                  <a:moveTo>
                    <a:pt x="74482" y="29088"/>
                  </a:moveTo>
                  <a:lnTo>
                    <a:pt x="45893" y="29088"/>
                  </a:lnTo>
                  <a:lnTo>
                    <a:pt x="48522" y="32313"/>
                  </a:lnTo>
                  <a:lnTo>
                    <a:pt x="48522" y="93128"/>
                  </a:lnTo>
                  <a:lnTo>
                    <a:pt x="46187" y="96656"/>
                  </a:lnTo>
                  <a:lnTo>
                    <a:pt x="74193" y="96656"/>
                  </a:lnTo>
                  <a:lnTo>
                    <a:pt x="75421" y="86960"/>
                  </a:lnTo>
                  <a:lnTo>
                    <a:pt x="75421" y="38187"/>
                  </a:lnTo>
                  <a:lnTo>
                    <a:pt x="74482" y="290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70286" y="418833"/>
              <a:ext cx="2407123" cy="27858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717340" y="430015"/>
              <a:ext cx="602615" cy="449580"/>
            </a:xfrm>
            <a:custGeom>
              <a:avLst/>
              <a:gdLst/>
              <a:ahLst/>
              <a:cxnLst/>
              <a:rect l="l" t="t" r="r" b="b"/>
              <a:pathLst>
                <a:path w="602615" h="449580">
                  <a:moveTo>
                    <a:pt x="135572" y="259892"/>
                  </a:moveTo>
                  <a:lnTo>
                    <a:pt x="84556" y="310921"/>
                  </a:lnTo>
                  <a:lnTo>
                    <a:pt x="95770" y="322135"/>
                  </a:lnTo>
                  <a:lnTo>
                    <a:pt x="132486" y="285419"/>
                  </a:lnTo>
                  <a:lnTo>
                    <a:pt x="132588" y="279095"/>
                  </a:lnTo>
                  <a:lnTo>
                    <a:pt x="133134" y="272719"/>
                  </a:lnTo>
                  <a:lnTo>
                    <a:pt x="134124" y="266319"/>
                  </a:lnTo>
                  <a:lnTo>
                    <a:pt x="135572" y="259892"/>
                  </a:lnTo>
                  <a:close/>
                </a:path>
                <a:path w="602615" h="449580">
                  <a:moveTo>
                    <a:pt x="139954" y="320243"/>
                  </a:moveTo>
                  <a:lnTo>
                    <a:pt x="137604" y="314794"/>
                  </a:lnTo>
                  <a:lnTo>
                    <a:pt x="135775" y="309105"/>
                  </a:lnTo>
                  <a:lnTo>
                    <a:pt x="134505" y="303237"/>
                  </a:lnTo>
                  <a:lnTo>
                    <a:pt x="105702" y="332054"/>
                  </a:lnTo>
                  <a:lnTo>
                    <a:pt x="116916" y="343281"/>
                  </a:lnTo>
                  <a:lnTo>
                    <a:pt x="139954" y="320243"/>
                  </a:lnTo>
                  <a:close/>
                </a:path>
                <a:path w="602615" h="449580">
                  <a:moveTo>
                    <a:pt x="151193" y="224434"/>
                  </a:moveTo>
                  <a:lnTo>
                    <a:pt x="148971" y="218097"/>
                  </a:lnTo>
                  <a:lnTo>
                    <a:pt x="147789" y="211797"/>
                  </a:lnTo>
                  <a:lnTo>
                    <a:pt x="147523" y="205663"/>
                  </a:lnTo>
                  <a:lnTo>
                    <a:pt x="63411" y="289775"/>
                  </a:lnTo>
                  <a:lnTo>
                    <a:pt x="74637" y="300990"/>
                  </a:lnTo>
                  <a:lnTo>
                    <a:pt x="151193" y="224434"/>
                  </a:lnTo>
                  <a:close/>
                </a:path>
                <a:path w="602615" h="449580">
                  <a:moveTo>
                    <a:pt x="156641" y="345833"/>
                  </a:moveTo>
                  <a:lnTo>
                    <a:pt x="152984" y="341909"/>
                  </a:lnTo>
                  <a:lnTo>
                    <a:pt x="149720" y="337680"/>
                  </a:lnTo>
                  <a:lnTo>
                    <a:pt x="146837" y="333184"/>
                  </a:lnTo>
                  <a:lnTo>
                    <a:pt x="126834" y="353199"/>
                  </a:lnTo>
                  <a:lnTo>
                    <a:pt x="138049" y="364426"/>
                  </a:lnTo>
                  <a:lnTo>
                    <a:pt x="156641" y="345833"/>
                  </a:lnTo>
                  <a:close/>
                </a:path>
                <a:path w="602615" h="449580">
                  <a:moveTo>
                    <a:pt x="180543" y="364210"/>
                  </a:moveTo>
                  <a:lnTo>
                    <a:pt x="175691" y="361632"/>
                  </a:lnTo>
                  <a:lnTo>
                    <a:pt x="171145" y="358673"/>
                  </a:lnTo>
                  <a:lnTo>
                    <a:pt x="166954" y="355371"/>
                  </a:lnTo>
                  <a:lnTo>
                    <a:pt x="147980" y="374332"/>
                  </a:lnTo>
                  <a:lnTo>
                    <a:pt x="159207" y="385559"/>
                  </a:lnTo>
                  <a:lnTo>
                    <a:pt x="180543" y="364210"/>
                  </a:lnTo>
                  <a:close/>
                </a:path>
                <a:path w="602615" h="449580">
                  <a:moveTo>
                    <a:pt x="212648" y="374396"/>
                  </a:moveTo>
                  <a:lnTo>
                    <a:pt x="206273" y="373519"/>
                  </a:lnTo>
                  <a:lnTo>
                    <a:pt x="200202" y="372084"/>
                  </a:lnTo>
                  <a:lnTo>
                    <a:pt x="194449" y="370154"/>
                  </a:lnTo>
                  <a:lnTo>
                    <a:pt x="169113" y="395478"/>
                  </a:lnTo>
                  <a:lnTo>
                    <a:pt x="180340" y="406704"/>
                  </a:lnTo>
                  <a:lnTo>
                    <a:pt x="212648" y="374396"/>
                  </a:lnTo>
                  <a:close/>
                </a:path>
                <a:path w="602615" h="449580">
                  <a:moveTo>
                    <a:pt x="237578" y="11214"/>
                  </a:moveTo>
                  <a:lnTo>
                    <a:pt x="226352" y="0"/>
                  </a:lnTo>
                  <a:lnTo>
                    <a:pt x="0" y="226352"/>
                  </a:lnTo>
                  <a:lnTo>
                    <a:pt x="11214" y="237566"/>
                  </a:lnTo>
                  <a:lnTo>
                    <a:pt x="237578" y="11214"/>
                  </a:lnTo>
                  <a:close/>
                </a:path>
                <a:path w="602615" h="449580">
                  <a:moveTo>
                    <a:pt x="258025" y="371284"/>
                  </a:moveTo>
                  <a:lnTo>
                    <a:pt x="251231" y="372833"/>
                  </a:lnTo>
                  <a:lnTo>
                    <a:pt x="244563" y="374015"/>
                  </a:lnTo>
                  <a:lnTo>
                    <a:pt x="238023" y="374815"/>
                  </a:lnTo>
                  <a:lnTo>
                    <a:pt x="231635" y="375259"/>
                  </a:lnTo>
                  <a:lnTo>
                    <a:pt x="190258" y="416623"/>
                  </a:lnTo>
                  <a:lnTo>
                    <a:pt x="201472" y="427837"/>
                  </a:lnTo>
                  <a:lnTo>
                    <a:pt x="258025" y="371284"/>
                  </a:lnTo>
                  <a:close/>
                </a:path>
                <a:path w="602615" h="449580">
                  <a:moveTo>
                    <a:pt x="258724" y="32359"/>
                  </a:moveTo>
                  <a:lnTo>
                    <a:pt x="247497" y="21132"/>
                  </a:lnTo>
                  <a:lnTo>
                    <a:pt x="21132" y="247497"/>
                  </a:lnTo>
                  <a:lnTo>
                    <a:pt x="32359" y="258711"/>
                  </a:lnTo>
                  <a:lnTo>
                    <a:pt x="258724" y="32359"/>
                  </a:lnTo>
                  <a:close/>
                </a:path>
                <a:path w="602615" h="449580">
                  <a:moveTo>
                    <a:pt x="279857" y="53492"/>
                  </a:moveTo>
                  <a:lnTo>
                    <a:pt x="268630" y="42278"/>
                  </a:lnTo>
                  <a:lnTo>
                    <a:pt x="42278" y="268643"/>
                  </a:lnTo>
                  <a:lnTo>
                    <a:pt x="53505" y="279857"/>
                  </a:lnTo>
                  <a:lnTo>
                    <a:pt x="150876" y="182473"/>
                  </a:lnTo>
                  <a:lnTo>
                    <a:pt x="158559" y="166535"/>
                  </a:lnTo>
                  <a:lnTo>
                    <a:pt x="169697" y="152844"/>
                  </a:lnTo>
                  <a:lnTo>
                    <a:pt x="183426" y="141973"/>
                  </a:lnTo>
                  <a:lnTo>
                    <a:pt x="198818" y="134531"/>
                  </a:lnTo>
                  <a:lnTo>
                    <a:pt x="279857" y="53492"/>
                  </a:lnTo>
                  <a:close/>
                </a:path>
                <a:path w="602615" h="449580">
                  <a:moveTo>
                    <a:pt x="300990" y="74637"/>
                  </a:moveTo>
                  <a:lnTo>
                    <a:pt x="289763" y="63411"/>
                  </a:lnTo>
                  <a:lnTo>
                    <a:pt x="267119" y="86067"/>
                  </a:lnTo>
                  <a:lnTo>
                    <a:pt x="275856" y="83477"/>
                  </a:lnTo>
                  <a:lnTo>
                    <a:pt x="283692" y="81699"/>
                  </a:lnTo>
                  <a:lnTo>
                    <a:pt x="290385" y="80581"/>
                  </a:lnTo>
                  <a:lnTo>
                    <a:pt x="295668" y="79971"/>
                  </a:lnTo>
                  <a:lnTo>
                    <a:pt x="300990" y="74637"/>
                  </a:lnTo>
                  <a:close/>
                </a:path>
                <a:path w="602615" h="449580">
                  <a:moveTo>
                    <a:pt x="334683" y="85674"/>
                  </a:moveTo>
                  <a:lnTo>
                    <a:pt x="312432" y="63423"/>
                  </a:lnTo>
                  <a:lnTo>
                    <a:pt x="301218" y="74650"/>
                  </a:lnTo>
                  <a:lnTo>
                    <a:pt x="306476" y="79895"/>
                  </a:lnTo>
                  <a:lnTo>
                    <a:pt x="311531" y="80429"/>
                  </a:lnTo>
                  <a:lnTo>
                    <a:pt x="318096" y="81470"/>
                  </a:lnTo>
                  <a:lnTo>
                    <a:pt x="325907" y="83159"/>
                  </a:lnTo>
                  <a:lnTo>
                    <a:pt x="334683" y="85674"/>
                  </a:lnTo>
                  <a:close/>
                </a:path>
                <a:path w="602615" h="449580">
                  <a:moveTo>
                    <a:pt x="391096" y="437984"/>
                  </a:moveTo>
                  <a:lnTo>
                    <a:pt x="312597" y="359498"/>
                  </a:lnTo>
                  <a:lnTo>
                    <a:pt x="360591" y="311505"/>
                  </a:lnTo>
                  <a:lnTo>
                    <a:pt x="349364" y="300278"/>
                  </a:lnTo>
                  <a:lnTo>
                    <a:pt x="301383" y="348272"/>
                  </a:lnTo>
                  <a:lnTo>
                    <a:pt x="253403" y="300278"/>
                  </a:lnTo>
                  <a:lnTo>
                    <a:pt x="242176" y="311505"/>
                  </a:lnTo>
                  <a:lnTo>
                    <a:pt x="290156" y="359498"/>
                  </a:lnTo>
                  <a:lnTo>
                    <a:pt x="211670" y="437984"/>
                  </a:lnTo>
                  <a:lnTo>
                    <a:pt x="222897" y="449199"/>
                  </a:lnTo>
                  <a:lnTo>
                    <a:pt x="301383" y="370713"/>
                  </a:lnTo>
                  <a:lnTo>
                    <a:pt x="379869" y="449199"/>
                  </a:lnTo>
                  <a:lnTo>
                    <a:pt x="391096" y="437984"/>
                  </a:lnTo>
                  <a:close/>
                </a:path>
                <a:path w="602615" h="449580">
                  <a:moveTo>
                    <a:pt x="411962" y="416610"/>
                  </a:moveTo>
                  <a:lnTo>
                    <a:pt x="370535" y="375208"/>
                  </a:lnTo>
                  <a:lnTo>
                    <a:pt x="364083" y="374713"/>
                  </a:lnTo>
                  <a:lnTo>
                    <a:pt x="357479" y="373849"/>
                  </a:lnTo>
                  <a:lnTo>
                    <a:pt x="350748" y="372605"/>
                  </a:lnTo>
                  <a:lnTo>
                    <a:pt x="343877" y="370979"/>
                  </a:lnTo>
                  <a:lnTo>
                    <a:pt x="400735" y="427837"/>
                  </a:lnTo>
                  <a:lnTo>
                    <a:pt x="411962" y="416610"/>
                  </a:lnTo>
                  <a:close/>
                </a:path>
                <a:path w="602615" h="449580">
                  <a:moveTo>
                    <a:pt x="433108" y="395478"/>
                  </a:moveTo>
                  <a:lnTo>
                    <a:pt x="407987" y="370370"/>
                  </a:lnTo>
                  <a:lnTo>
                    <a:pt x="402183" y="372262"/>
                  </a:lnTo>
                  <a:lnTo>
                    <a:pt x="396074" y="373659"/>
                  </a:lnTo>
                  <a:lnTo>
                    <a:pt x="389674" y="374484"/>
                  </a:lnTo>
                  <a:lnTo>
                    <a:pt x="421881" y="406704"/>
                  </a:lnTo>
                  <a:lnTo>
                    <a:pt x="433108" y="395478"/>
                  </a:lnTo>
                  <a:close/>
                </a:path>
                <a:path w="602615" h="449580">
                  <a:moveTo>
                    <a:pt x="454240" y="374332"/>
                  </a:moveTo>
                  <a:lnTo>
                    <a:pt x="435622" y="355727"/>
                  </a:lnTo>
                  <a:lnTo>
                    <a:pt x="431393" y="359016"/>
                  </a:lnTo>
                  <a:lnTo>
                    <a:pt x="426821" y="361950"/>
                  </a:lnTo>
                  <a:lnTo>
                    <a:pt x="421944" y="364490"/>
                  </a:lnTo>
                  <a:lnTo>
                    <a:pt x="443014" y="385559"/>
                  </a:lnTo>
                  <a:lnTo>
                    <a:pt x="454240" y="374332"/>
                  </a:lnTo>
                  <a:close/>
                </a:path>
                <a:path w="602615" h="449580">
                  <a:moveTo>
                    <a:pt x="475373" y="353199"/>
                  </a:moveTo>
                  <a:lnTo>
                    <a:pt x="455879" y="333692"/>
                  </a:lnTo>
                  <a:lnTo>
                    <a:pt x="452970" y="338162"/>
                  </a:lnTo>
                  <a:lnTo>
                    <a:pt x="449681" y="342366"/>
                  </a:lnTo>
                  <a:lnTo>
                    <a:pt x="446011" y="346278"/>
                  </a:lnTo>
                  <a:lnTo>
                    <a:pt x="464159" y="364413"/>
                  </a:lnTo>
                  <a:lnTo>
                    <a:pt x="475373" y="353199"/>
                  </a:lnTo>
                  <a:close/>
                </a:path>
                <a:path w="602615" h="449580">
                  <a:moveTo>
                    <a:pt x="496519" y="332054"/>
                  </a:moveTo>
                  <a:lnTo>
                    <a:pt x="468388" y="303923"/>
                  </a:lnTo>
                  <a:lnTo>
                    <a:pt x="467080" y="309753"/>
                  </a:lnTo>
                  <a:lnTo>
                    <a:pt x="465226" y="315417"/>
                  </a:lnTo>
                  <a:lnTo>
                    <a:pt x="462851" y="320827"/>
                  </a:lnTo>
                  <a:lnTo>
                    <a:pt x="485292" y="343281"/>
                  </a:lnTo>
                  <a:lnTo>
                    <a:pt x="496519" y="332054"/>
                  </a:lnTo>
                  <a:close/>
                </a:path>
                <a:path w="602615" h="449580">
                  <a:moveTo>
                    <a:pt x="517652" y="310921"/>
                  </a:moveTo>
                  <a:lnTo>
                    <a:pt x="467753" y="261023"/>
                  </a:lnTo>
                  <a:lnTo>
                    <a:pt x="469112" y="267360"/>
                  </a:lnTo>
                  <a:lnTo>
                    <a:pt x="470027" y="273697"/>
                  </a:lnTo>
                  <a:lnTo>
                    <a:pt x="470496" y="279996"/>
                  </a:lnTo>
                  <a:lnTo>
                    <a:pt x="470560" y="286258"/>
                  </a:lnTo>
                  <a:lnTo>
                    <a:pt x="506437" y="322135"/>
                  </a:lnTo>
                  <a:lnTo>
                    <a:pt x="517652" y="310921"/>
                  </a:lnTo>
                  <a:close/>
                </a:path>
                <a:path w="602615" h="449580">
                  <a:moveTo>
                    <a:pt x="538797" y="289775"/>
                  </a:moveTo>
                  <a:lnTo>
                    <a:pt x="455460" y="206438"/>
                  </a:lnTo>
                  <a:lnTo>
                    <a:pt x="455129" y="212534"/>
                  </a:lnTo>
                  <a:lnTo>
                    <a:pt x="453910" y="218782"/>
                  </a:lnTo>
                  <a:lnTo>
                    <a:pt x="451650" y="225069"/>
                  </a:lnTo>
                  <a:lnTo>
                    <a:pt x="527583" y="300990"/>
                  </a:lnTo>
                  <a:lnTo>
                    <a:pt x="538797" y="289775"/>
                  </a:lnTo>
                  <a:close/>
                </a:path>
                <a:path w="602615" h="449580">
                  <a:moveTo>
                    <a:pt x="559930" y="268630"/>
                  </a:moveTo>
                  <a:lnTo>
                    <a:pt x="333590" y="42278"/>
                  </a:lnTo>
                  <a:lnTo>
                    <a:pt x="322364" y="53492"/>
                  </a:lnTo>
                  <a:lnTo>
                    <a:pt x="402958" y="134086"/>
                  </a:lnTo>
                  <a:lnTo>
                    <a:pt x="419011" y="141592"/>
                  </a:lnTo>
                  <a:lnTo>
                    <a:pt x="433285" y="152793"/>
                  </a:lnTo>
                  <a:lnTo>
                    <a:pt x="444792" y="167030"/>
                  </a:lnTo>
                  <a:lnTo>
                    <a:pt x="452539" y="183680"/>
                  </a:lnTo>
                  <a:lnTo>
                    <a:pt x="548716" y="279857"/>
                  </a:lnTo>
                  <a:lnTo>
                    <a:pt x="559930" y="268630"/>
                  </a:lnTo>
                  <a:close/>
                </a:path>
                <a:path w="602615" h="449580">
                  <a:moveTo>
                    <a:pt x="581075" y="247497"/>
                  </a:moveTo>
                  <a:lnTo>
                    <a:pt x="354711" y="21132"/>
                  </a:lnTo>
                  <a:lnTo>
                    <a:pt x="343496" y="32359"/>
                  </a:lnTo>
                  <a:lnTo>
                    <a:pt x="569861" y="258711"/>
                  </a:lnTo>
                  <a:lnTo>
                    <a:pt x="581075" y="247497"/>
                  </a:lnTo>
                  <a:close/>
                </a:path>
                <a:path w="602615" h="449580">
                  <a:moveTo>
                    <a:pt x="602221" y="226352"/>
                  </a:moveTo>
                  <a:lnTo>
                    <a:pt x="375856" y="0"/>
                  </a:lnTo>
                  <a:lnTo>
                    <a:pt x="364642" y="11214"/>
                  </a:lnTo>
                  <a:lnTo>
                    <a:pt x="590994" y="237566"/>
                  </a:lnTo>
                  <a:lnTo>
                    <a:pt x="602221" y="2263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47509" y="954551"/>
              <a:ext cx="741902" cy="19724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878046" y="418831"/>
              <a:ext cx="472440" cy="386715"/>
            </a:xfrm>
            <a:custGeom>
              <a:avLst/>
              <a:gdLst/>
              <a:ahLst/>
              <a:cxnLst/>
              <a:rect l="l" t="t" r="r" b="b"/>
              <a:pathLst>
                <a:path w="472440" h="386715">
                  <a:moveTo>
                    <a:pt x="236076" y="0"/>
                  </a:moveTo>
                  <a:lnTo>
                    <a:pt x="183901" y="9186"/>
                  </a:lnTo>
                  <a:lnTo>
                    <a:pt x="142567" y="34454"/>
                  </a:lnTo>
                  <a:lnTo>
                    <a:pt x="114381" y="72365"/>
                  </a:lnTo>
                  <a:lnTo>
                    <a:pt x="101651" y="119483"/>
                  </a:lnTo>
                  <a:lnTo>
                    <a:pt x="61070" y="135746"/>
                  </a:lnTo>
                  <a:lnTo>
                    <a:pt x="28872" y="164269"/>
                  </a:lnTo>
                  <a:lnTo>
                    <a:pt x="7650" y="203328"/>
                  </a:lnTo>
                  <a:lnTo>
                    <a:pt x="0" y="251196"/>
                  </a:lnTo>
                  <a:lnTo>
                    <a:pt x="6648" y="296033"/>
                  </a:lnTo>
                  <a:lnTo>
                    <a:pt x="25204" y="333358"/>
                  </a:lnTo>
                  <a:lnTo>
                    <a:pt x="53582" y="361763"/>
                  </a:lnTo>
                  <a:lnTo>
                    <a:pt x="89696" y="379838"/>
                  </a:lnTo>
                  <a:lnTo>
                    <a:pt x="131461" y="386176"/>
                  </a:lnTo>
                  <a:lnTo>
                    <a:pt x="143722" y="385456"/>
                  </a:lnTo>
                  <a:lnTo>
                    <a:pt x="156411" y="383530"/>
                  </a:lnTo>
                  <a:lnTo>
                    <a:pt x="168538" y="380752"/>
                  </a:lnTo>
                  <a:lnTo>
                    <a:pt x="179114" y="377475"/>
                  </a:lnTo>
                  <a:lnTo>
                    <a:pt x="172203" y="374814"/>
                  </a:lnTo>
                  <a:lnTo>
                    <a:pt x="167404" y="372448"/>
                  </a:lnTo>
                  <a:lnTo>
                    <a:pt x="162474" y="369042"/>
                  </a:lnTo>
                  <a:lnTo>
                    <a:pt x="158293" y="365737"/>
                  </a:lnTo>
                  <a:lnTo>
                    <a:pt x="127681" y="365737"/>
                  </a:lnTo>
                  <a:lnTo>
                    <a:pt x="86587" y="356292"/>
                  </a:lnTo>
                  <a:lnTo>
                    <a:pt x="53523" y="332450"/>
                  </a:lnTo>
                  <a:lnTo>
                    <a:pt x="31487" y="296616"/>
                  </a:lnTo>
                  <a:lnTo>
                    <a:pt x="23475" y="251196"/>
                  </a:lnTo>
                  <a:lnTo>
                    <a:pt x="29253" y="211958"/>
                  </a:lnTo>
                  <a:lnTo>
                    <a:pt x="70039" y="155393"/>
                  </a:lnTo>
                  <a:lnTo>
                    <a:pt x="107965" y="138864"/>
                  </a:lnTo>
                  <a:lnTo>
                    <a:pt x="121765" y="137022"/>
                  </a:lnTo>
                  <a:lnTo>
                    <a:pt x="121661" y="135168"/>
                  </a:lnTo>
                  <a:lnTo>
                    <a:pt x="121441" y="133346"/>
                  </a:lnTo>
                  <a:lnTo>
                    <a:pt x="121441" y="126404"/>
                  </a:lnTo>
                  <a:lnTo>
                    <a:pt x="134417" y="79573"/>
                  </a:lnTo>
                  <a:lnTo>
                    <a:pt x="192987" y="30539"/>
                  </a:lnTo>
                  <a:lnTo>
                    <a:pt x="236076" y="23486"/>
                  </a:lnTo>
                  <a:lnTo>
                    <a:pt x="311647" y="23486"/>
                  </a:lnTo>
                  <a:lnTo>
                    <a:pt x="288255" y="9186"/>
                  </a:lnTo>
                  <a:lnTo>
                    <a:pt x="236076" y="0"/>
                  </a:lnTo>
                  <a:close/>
                </a:path>
                <a:path w="472440" h="386715">
                  <a:moveTo>
                    <a:pt x="346763" y="385255"/>
                  </a:moveTo>
                  <a:lnTo>
                    <a:pt x="324576" y="385255"/>
                  </a:lnTo>
                  <a:lnTo>
                    <a:pt x="330345" y="385841"/>
                  </a:lnTo>
                  <a:lnTo>
                    <a:pt x="336021" y="386176"/>
                  </a:lnTo>
                  <a:lnTo>
                    <a:pt x="340691" y="386176"/>
                  </a:lnTo>
                  <a:lnTo>
                    <a:pt x="346763" y="385255"/>
                  </a:lnTo>
                  <a:close/>
                </a:path>
                <a:path w="472440" h="386715">
                  <a:moveTo>
                    <a:pt x="370644" y="294546"/>
                  </a:moveTo>
                  <a:lnTo>
                    <a:pt x="344020" y="294546"/>
                  </a:lnTo>
                  <a:lnTo>
                    <a:pt x="347308" y="294713"/>
                  </a:lnTo>
                  <a:lnTo>
                    <a:pt x="350554" y="294985"/>
                  </a:lnTo>
                  <a:lnTo>
                    <a:pt x="346963" y="316569"/>
                  </a:lnTo>
                  <a:lnTo>
                    <a:pt x="339062" y="336138"/>
                  </a:lnTo>
                  <a:lnTo>
                    <a:pt x="327463" y="353018"/>
                  </a:lnTo>
                  <a:lnTo>
                    <a:pt x="312775" y="366533"/>
                  </a:lnTo>
                  <a:lnTo>
                    <a:pt x="312880" y="366711"/>
                  </a:lnTo>
                  <a:lnTo>
                    <a:pt x="308304" y="370480"/>
                  </a:lnTo>
                  <a:lnTo>
                    <a:pt x="301100" y="376229"/>
                  </a:lnTo>
                  <a:lnTo>
                    <a:pt x="296148" y="379318"/>
                  </a:lnTo>
                  <a:lnTo>
                    <a:pt x="300954" y="381155"/>
                  </a:lnTo>
                  <a:lnTo>
                    <a:pt x="307744" y="382795"/>
                  </a:lnTo>
                  <a:lnTo>
                    <a:pt x="315814" y="384178"/>
                  </a:lnTo>
                  <a:lnTo>
                    <a:pt x="324461" y="385244"/>
                  </a:lnTo>
                  <a:lnTo>
                    <a:pt x="346832" y="385244"/>
                  </a:lnTo>
                  <a:lnTo>
                    <a:pt x="382457" y="379838"/>
                  </a:lnTo>
                  <a:lnTo>
                    <a:pt x="410633" y="365737"/>
                  </a:lnTo>
                  <a:lnTo>
                    <a:pt x="344471" y="365737"/>
                  </a:lnTo>
                  <a:lnTo>
                    <a:pt x="355675" y="349714"/>
                  </a:lnTo>
                  <a:lnTo>
                    <a:pt x="364030" y="331771"/>
                  </a:lnTo>
                  <a:lnTo>
                    <a:pt x="369252" y="311740"/>
                  </a:lnTo>
                  <a:lnTo>
                    <a:pt x="370644" y="294546"/>
                  </a:lnTo>
                  <a:close/>
                </a:path>
                <a:path w="472440" h="386715">
                  <a:moveTo>
                    <a:pt x="122425" y="274473"/>
                  </a:moveTo>
                  <a:lnTo>
                    <a:pt x="101724" y="275918"/>
                  </a:lnTo>
                  <a:lnTo>
                    <a:pt x="101305" y="280368"/>
                  </a:lnTo>
                  <a:lnTo>
                    <a:pt x="101214" y="282339"/>
                  </a:lnTo>
                  <a:lnTo>
                    <a:pt x="101096" y="289457"/>
                  </a:lnTo>
                  <a:lnTo>
                    <a:pt x="102900" y="311740"/>
                  </a:lnTo>
                  <a:lnTo>
                    <a:pt x="108122" y="331771"/>
                  </a:lnTo>
                  <a:lnTo>
                    <a:pt x="116477" y="349714"/>
                  </a:lnTo>
                  <a:lnTo>
                    <a:pt x="127681" y="365737"/>
                  </a:lnTo>
                  <a:lnTo>
                    <a:pt x="158293" y="365737"/>
                  </a:lnTo>
                  <a:lnTo>
                    <a:pt x="155168" y="363266"/>
                  </a:lnTo>
                  <a:lnTo>
                    <a:pt x="142089" y="349855"/>
                  </a:lnTo>
                  <a:lnTo>
                    <a:pt x="131802" y="333641"/>
                  </a:lnTo>
                  <a:lnTo>
                    <a:pt x="124805" y="315169"/>
                  </a:lnTo>
                  <a:lnTo>
                    <a:pt x="121598" y="294985"/>
                  </a:lnTo>
                  <a:lnTo>
                    <a:pt x="124844" y="294713"/>
                  </a:lnTo>
                  <a:lnTo>
                    <a:pt x="128132" y="294546"/>
                  </a:lnTo>
                  <a:lnTo>
                    <a:pt x="210781" y="294546"/>
                  </a:lnTo>
                  <a:lnTo>
                    <a:pt x="210614" y="287792"/>
                  </a:lnTo>
                  <a:lnTo>
                    <a:pt x="188591" y="287792"/>
                  </a:lnTo>
                  <a:lnTo>
                    <a:pt x="175876" y="282033"/>
                  </a:lnTo>
                  <a:lnTo>
                    <a:pt x="162135" y="277765"/>
                  </a:lnTo>
                  <a:lnTo>
                    <a:pt x="147339" y="275112"/>
                  </a:lnTo>
                  <a:lnTo>
                    <a:pt x="137296" y="274536"/>
                  </a:lnTo>
                  <a:lnTo>
                    <a:pt x="122425" y="274536"/>
                  </a:lnTo>
                  <a:close/>
                </a:path>
                <a:path w="472440" h="386715">
                  <a:moveTo>
                    <a:pt x="311647" y="23486"/>
                  </a:moveTo>
                  <a:lnTo>
                    <a:pt x="236076" y="23486"/>
                  </a:lnTo>
                  <a:lnTo>
                    <a:pt x="278847" y="30539"/>
                  </a:lnTo>
                  <a:lnTo>
                    <a:pt x="313330" y="50057"/>
                  </a:lnTo>
                  <a:lnTo>
                    <a:pt x="337573" y="79573"/>
                  </a:lnTo>
                  <a:lnTo>
                    <a:pt x="349622" y="116624"/>
                  </a:lnTo>
                  <a:lnTo>
                    <a:pt x="350261" y="121483"/>
                  </a:lnTo>
                  <a:lnTo>
                    <a:pt x="350711" y="126404"/>
                  </a:lnTo>
                  <a:lnTo>
                    <a:pt x="350711" y="133346"/>
                  </a:lnTo>
                  <a:lnTo>
                    <a:pt x="350491" y="135168"/>
                  </a:lnTo>
                  <a:lnTo>
                    <a:pt x="350387" y="137022"/>
                  </a:lnTo>
                  <a:lnTo>
                    <a:pt x="402113" y="155393"/>
                  </a:lnTo>
                  <a:lnTo>
                    <a:pt x="442899" y="211958"/>
                  </a:lnTo>
                  <a:lnTo>
                    <a:pt x="448677" y="251196"/>
                  </a:lnTo>
                  <a:lnTo>
                    <a:pt x="440666" y="296616"/>
                  </a:lnTo>
                  <a:lnTo>
                    <a:pt x="418629" y="332450"/>
                  </a:lnTo>
                  <a:lnTo>
                    <a:pt x="385565" y="356292"/>
                  </a:lnTo>
                  <a:lnTo>
                    <a:pt x="344471" y="365737"/>
                  </a:lnTo>
                  <a:lnTo>
                    <a:pt x="410633" y="365737"/>
                  </a:lnTo>
                  <a:lnTo>
                    <a:pt x="418574" y="361763"/>
                  </a:lnTo>
                  <a:lnTo>
                    <a:pt x="446955" y="333358"/>
                  </a:lnTo>
                  <a:lnTo>
                    <a:pt x="465513" y="296033"/>
                  </a:lnTo>
                  <a:lnTo>
                    <a:pt x="472163" y="251196"/>
                  </a:lnTo>
                  <a:lnTo>
                    <a:pt x="464511" y="203328"/>
                  </a:lnTo>
                  <a:lnTo>
                    <a:pt x="443286" y="164269"/>
                  </a:lnTo>
                  <a:lnTo>
                    <a:pt x="411084" y="135746"/>
                  </a:lnTo>
                  <a:lnTo>
                    <a:pt x="370501" y="119483"/>
                  </a:lnTo>
                  <a:lnTo>
                    <a:pt x="357773" y="72365"/>
                  </a:lnTo>
                  <a:lnTo>
                    <a:pt x="329589" y="34454"/>
                  </a:lnTo>
                  <a:lnTo>
                    <a:pt x="311647" y="23486"/>
                  </a:lnTo>
                  <a:close/>
                </a:path>
                <a:path w="472440" h="386715">
                  <a:moveTo>
                    <a:pt x="210781" y="294546"/>
                  </a:moveTo>
                  <a:lnTo>
                    <a:pt x="131461" y="294546"/>
                  </a:lnTo>
                  <a:lnTo>
                    <a:pt x="154729" y="297284"/>
                  </a:lnTo>
                  <a:lnTo>
                    <a:pt x="175870" y="305010"/>
                  </a:lnTo>
                  <a:lnTo>
                    <a:pt x="194075" y="316990"/>
                  </a:lnTo>
                  <a:lnTo>
                    <a:pt x="208538" y="332492"/>
                  </a:lnTo>
                  <a:lnTo>
                    <a:pt x="227322" y="320367"/>
                  </a:lnTo>
                  <a:lnTo>
                    <a:pt x="222349" y="314168"/>
                  </a:lnTo>
                  <a:lnTo>
                    <a:pt x="216893" y="308472"/>
                  </a:lnTo>
                  <a:lnTo>
                    <a:pt x="210998" y="303310"/>
                  </a:lnTo>
                  <a:lnTo>
                    <a:pt x="210781" y="294546"/>
                  </a:lnTo>
                  <a:close/>
                </a:path>
                <a:path w="472440" h="386715">
                  <a:moveTo>
                    <a:pt x="264331" y="222474"/>
                  </a:moveTo>
                  <a:lnTo>
                    <a:pt x="239249" y="222474"/>
                  </a:lnTo>
                  <a:lnTo>
                    <a:pt x="239490" y="222757"/>
                  </a:lnTo>
                  <a:lnTo>
                    <a:pt x="239741" y="222998"/>
                  </a:lnTo>
                  <a:lnTo>
                    <a:pt x="239971" y="223281"/>
                  </a:lnTo>
                  <a:lnTo>
                    <a:pt x="252460" y="241830"/>
                  </a:lnTo>
                  <a:lnTo>
                    <a:pt x="260235" y="261886"/>
                  </a:lnTo>
                  <a:lnTo>
                    <a:pt x="263333" y="282505"/>
                  </a:lnTo>
                  <a:lnTo>
                    <a:pt x="261793" y="302744"/>
                  </a:lnTo>
                  <a:lnTo>
                    <a:pt x="255646" y="308053"/>
                  </a:lnTo>
                  <a:lnTo>
                    <a:pt x="249981" y="313948"/>
                  </a:lnTo>
                  <a:lnTo>
                    <a:pt x="244830" y="320367"/>
                  </a:lnTo>
                  <a:lnTo>
                    <a:pt x="263615" y="332492"/>
                  </a:lnTo>
                  <a:lnTo>
                    <a:pt x="278077" y="316990"/>
                  </a:lnTo>
                  <a:lnTo>
                    <a:pt x="296282" y="305010"/>
                  </a:lnTo>
                  <a:lnTo>
                    <a:pt x="317423" y="297284"/>
                  </a:lnTo>
                  <a:lnTo>
                    <a:pt x="340691" y="294546"/>
                  </a:lnTo>
                  <a:lnTo>
                    <a:pt x="370644" y="294546"/>
                  </a:lnTo>
                  <a:lnTo>
                    <a:pt x="371056" y="289457"/>
                  </a:lnTo>
                  <a:lnTo>
                    <a:pt x="371056" y="287090"/>
                  </a:lnTo>
                  <a:lnTo>
                    <a:pt x="284860" y="287090"/>
                  </a:lnTo>
                  <a:lnTo>
                    <a:pt x="283111" y="267319"/>
                  </a:lnTo>
                  <a:lnTo>
                    <a:pt x="277850" y="247781"/>
                  </a:lnTo>
                  <a:lnTo>
                    <a:pt x="268748" y="228649"/>
                  </a:lnTo>
                  <a:lnTo>
                    <a:pt x="264331" y="222474"/>
                  </a:lnTo>
                  <a:close/>
                </a:path>
                <a:path w="472440" h="386715">
                  <a:moveTo>
                    <a:pt x="240558" y="194632"/>
                  </a:moveTo>
                  <a:lnTo>
                    <a:pt x="208905" y="227067"/>
                  </a:lnTo>
                  <a:lnTo>
                    <a:pt x="191377" y="266929"/>
                  </a:lnTo>
                  <a:lnTo>
                    <a:pt x="188591" y="287792"/>
                  </a:lnTo>
                  <a:lnTo>
                    <a:pt x="210614" y="287792"/>
                  </a:lnTo>
                  <a:lnTo>
                    <a:pt x="210541" y="284881"/>
                  </a:lnTo>
                  <a:lnTo>
                    <a:pt x="210633" y="281613"/>
                  </a:lnTo>
                  <a:lnTo>
                    <a:pt x="214967" y="261249"/>
                  </a:lnTo>
                  <a:lnTo>
                    <a:pt x="224418" y="241096"/>
                  </a:lnTo>
                  <a:lnTo>
                    <a:pt x="238788" y="222935"/>
                  </a:lnTo>
                  <a:lnTo>
                    <a:pt x="239249" y="222474"/>
                  </a:lnTo>
                  <a:lnTo>
                    <a:pt x="264331" y="222474"/>
                  </a:lnTo>
                  <a:lnTo>
                    <a:pt x="255479" y="210098"/>
                  </a:lnTo>
                  <a:lnTo>
                    <a:pt x="251070" y="204925"/>
                  </a:lnTo>
                  <a:lnTo>
                    <a:pt x="246369" y="200182"/>
                  </a:lnTo>
                  <a:lnTo>
                    <a:pt x="241448" y="195816"/>
                  </a:lnTo>
                  <a:lnTo>
                    <a:pt x="240558" y="194632"/>
                  </a:lnTo>
                  <a:close/>
                </a:path>
                <a:path w="472440" h="386715">
                  <a:moveTo>
                    <a:pt x="343738" y="274201"/>
                  </a:moveTo>
                  <a:lnTo>
                    <a:pt x="340691" y="274201"/>
                  </a:lnTo>
                  <a:lnTo>
                    <a:pt x="325222" y="275060"/>
                  </a:lnTo>
                  <a:lnTo>
                    <a:pt x="310777" y="277567"/>
                  </a:lnTo>
                  <a:lnTo>
                    <a:pt x="297331" y="281613"/>
                  </a:lnTo>
                  <a:lnTo>
                    <a:pt x="284860" y="287090"/>
                  </a:lnTo>
                  <a:lnTo>
                    <a:pt x="371056" y="287090"/>
                  </a:lnTo>
                  <a:lnTo>
                    <a:pt x="349727" y="274536"/>
                  </a:lnTo>
                  <a:lnTo>
                    <a:pt x="346743" y="274347"/>
                  </a:lnTo>
                  <a:lnTo>
                    <a:pt x="343738" y="274201"/>
                  </a:lnTo>
                  <a:close/>
                </a:path>
                <a:path w="472440" h="386715">
                  <a:moveTo>
                    <a:pt x="131461" y="274201"/>
                  </a:moveTo>
                  <a:lnTo>
                    <a:pt x="128414" y="274201"/>
                  </a:lnTo>
                  <a:lnTo>
                    <a:pt x="125409" y="274347"/>
                  </a:lnTo>
                  <a:lnTo>
                    <a:pt x="122425" y="274536"/>
                  </a:lnTo>
                  <a:lnTo>
                    <a:pt x="137296" y="274536"/>
                  </a:lnTo>
                  <a:lnTo>
                    <a:pt x="131461" y="274201"/>
                  </a:lnTo>
                  <a:close/>
                </a:path>
                <a:path w="472440" h="386715">
                  <a:moveTo>
                    <a:pt x="349727" y="274473"/>
                  </a:moveTo>
                  <a:lnTo>
                    <a:pt x="350627" y="274536"/>
                  </a:lnTo>
                  <a:lnTo>
                    <a:pt x="349727" y="2744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94780" y="852137"/>
              <a:ext cx="838689" cy="29965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93906"/>
              <a:ext cx="10354888" cy="1932510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0" y="11099138"/>
            <a:ext cx="20104100" cy="209550"/>
          </a:xfrm>
          <a:custGeom>
            <a:avLst/>
            <a:gdLst/>
            <a:ahLst/>
            <a:cxnLst/>
            <a:rect l="l" t="t" r="r" b="b"/>
            <a:pathLst>
              <a:path w="20104100" h="209550">
                <a:moveTo>
                  <a:pt x="20104099" y="0"/>
                </a:moveTo>
                <a:lnTo>
                  <a:pt x="0" y="0"/>
                </a:lnTo>
                <a:lnTo>
                  <a:pt x="0" y="209417"/>
                </a:lnTo>
                <a:lnTo>
                  <a:pt x="20104099" y="209417"/>
                </a:lnTo>
                <a:lnTo>
                  <a:pt x="20104099" y="0"/>
                </a:lnTo>
                <a:close/>
              </a:path>
            </a:pathLst>
          </a:custGeom>
          <a:solidFill>
            <a:srgbClr val="812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570632" y="3497275"/>
          <a:ext cx="8481060" cy="1722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5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DEPENDENCIES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r>
                        <a:rPr sz="1650" b="1" spc="2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DRIVERS</a:t>
                      </a:r>
                      <a:endParaRPr sz="1650" dirty="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solidFill>
                      <a:srgbClr val="43AB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Soil</a:t>
                      </a:r>
                      <a:r>
                        <a:rPr sz="145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quality</a:t>
                      </a:r>
                      <a:r>
                        <a:rPr sz="145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(FUNCTIONS):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Water</a:t>
                      </a:r>
                      <a:r>
                        <a:rPr sz="145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infiltration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Water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holding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capacity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35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Nutrient</a:t>
                      </a:r>
                      <a:r>
                        <a:rPr sz="1450" spc="8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cycling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Crop</a:t>
                      </a:r>
                      <a:r>
                        <a:rPr sz="145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production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Soil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degradation</a:t>
                      </a:r>
                      <a:r>
                        <a:rPr sz="145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improvement</a:t>
                      </a:r>
                      <a:r>
                        <a:rPr sz="145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(PRACTICES)</a:t>
                      </a:r>
                      <a:endParaRPr sz="1450" dirty="0">
                        <a:latin typeface="Calibri Light"/>
                        <a:cs typeface="Calibri Light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spc="-20" dirty="0">
                          <a:latin typeface="Calibri Light"/>
                          <a:cs typeface="Calibri Light"/>
                        </a:rPr>
                        <a:t>FOOD</a:t>
                      </a:r>
                      <a:endParaRPr sz="1450" dirty="0">
                        <a:latin typeface="Calibri Light"/>
                        <a:cs typeface="Calibri Light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Living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roots,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biodiversity</a:t>
                      </a:r>
                      <a:endParaRPr sz="1450" dirty="0">
                        <a:latin typeface="Calibri Light"/>
                        <a:cs typeface="Calibri Light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35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spc="-10" dirty="0">
                          <a:latin typeface="Calibri Light"/>
                          <a:cs typeface="Calibri Light"/>
                        </a:rPr>
                        <a:t>SHELTER</a:t>
                      </a:r>
                      <a:endParaRPr sz="1450" dirty="0">
                        <a:latin typeface="Calibri Light"/>
                        <a:cs typeface="Calibri Light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Disturbance,</a:t>
                      </a:r>
                      <a:r>
                        <a:rPr sz="1450" spc="1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0" dirty="0">
                          <a:latin typeface="Calibri Light"/>
                          <a:cs typeface="Calibri Light"/>
                        </a:rPr>
                        <a:t>cover</a:t>
                      </a:r>
                      <a:endParaRPr sz="1450" dirty="0">
                        <a:latin typeface="Calibri Light"/>
                        <a:cs typeface="Calibri Light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  <a:solidFill>
                      <a:srgbClr val="EA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570632" y="5439624"/>
          <a:ext cx="16962120" cy="1931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0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0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5310">
                <a:tc>
                  <a:txBody>
                    <a:bodyPr/>
                    <a:lstStyle/>
                    <a:p>
                      <a:pPr marL="108585" marR="528320">
                        <a:lnSpc>
                          <a:spcPts val="1650"/>
                        </a:lnSpc>
                        <a:spcBef>
                          <a:spcPts val="740"/>
                        </a:spcBef>
                      </a:pP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CHANGES</a:t>
                      </a:r>
                      <a:r>
                        <a:rPr sz="1650" b="1" spc="1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650" b="1" spc="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COTTON</a:t>
                      </a:r>
                      <a:r>
                        <a:rPr sz="1650" b="1" spc="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ACTIVITIES</a:t>
                      </a:r>
                      <a:r>
                        <a:rPr sz="1650" b="1" spc="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sz="16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IMPACTS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814"/>
                        </a:lnSpc>
                        <a:spcBef>
                          <a:spcPts val="409"/>
                        </a:spcBef>
                      </a:pP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CHANGES</a:t>
                      </a:r>
                      <a:r>
                        <a:rPr sz="165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65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EXTERNAL</a:t>
                      </a:r>
                      <a:r>
                        <a:rPr sz="165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FACTORS</a:t>
                      </a:r>
                      <a:endParaRPr sz="1650">
                        <a:latin typeface="Calibri"/>
                        <a:cs typeface="Calibri"/>
                      </a:endParaRPr>
                    </a:p>
                    <a:p>
                      <a:pPr marL="104139">
                        <a:lnSpc>
                          <a:spcPts val="1814"/>
                        </a:lnSpc>
                      </a:pP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(natural</a:t>
                      </a:r>
                      <a:r>
                        <a:rPr sz="16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6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human-induced)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TREND:</a:t>
                      </a:r>
                      <a:r>
                        <a:rPr sz="1650" b="1" spc="1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PRE-</a:t>
                      </a: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EUROPEAN</a:t>
                      </a:r>
                      <a:r>
                        <a:rPr sz="1650" b="1" spc="2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650" b="1" spc="2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BASELINE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TREND:</a:t>
                      </a:r>
                      <a:r>
                        <a:rPr sz="1650" b="1" spc="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DESIRED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solidFill>
                      <a:srgbClr val="43AB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484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Area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arable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0" dirty="0">
                          <a:latin typeface="Calibri Light"/>
                          <a:cs typeface="Calibri Light"/>
                        </a:rPr>
                        <a:t>land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marR="281305" indent="-209550">
                        <a:lnSpc>
                          <a:spcPct val="104200"/>
                        </a:lnSpc>
                        <a:spcBef>
                          <a:spcPts val="165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Soil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properties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TBC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by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Nat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Soil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Strat.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Maybe: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0" dirty="0">
                          <a:latin typeface="Calibri Light"/>
                          <a:cs typeface="Calibri Light"/>
                        </a:rPr>
                        <a:t>Soil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C;</a:t>
                      </a:r>
                      <a:r>
                        <a:rPr sz="1450" spc="4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Salinity;</a:t>
                      </a:r>
                      <a:r>
                        <a:rPr sz="1450" spc="4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Acidity;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Extractable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50" dirty="0">
                          <a:latin typeface="Calibri Light"/>
                          <a:cs typeface="Calibri Light"/>
                        </a:rPr>
                        <a:t>P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484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spc="-10" dirty="0">
                          <a:latin typeface="Calibri Light"/>
                          <a:cs typeface="Calibri Light"/>
                        </a:rPr>
                        <a:t>Minimal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  <a:solidFill>
                      <a:srgbClr val="EAF2F0"/>
                    </a:solidFill>
                  </a:tcPr>
                </a:tc>
                <a:tc>
                  <a:txBody>
                    <a:bodyPr/>
                    <a:lstStyle/>
                    <a:p>
                      <a:pPr marL="104139" marR="494665">
                        <a:lnSpc>
                          <a:spcPct val="104200"/>
                        </a:lnSpc>
                        <a:spcBef>
                          <a:spcPts val="414"/>
                        </a:spcBef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Australian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soils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are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degraded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face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number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8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challenges,</a:t>
                      </a:r>
                      <a:r>
                        <a:rPr sz="1450" spc="8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including</a:t>
                      </a:r>
                      <a:r>
                        <a:rPr sz="1450" spc="8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erosion,</a:t>
                      </a:r>
                      <a:r>
                        <a:rPr sz="1450" spc="8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acidification,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salinisation,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sodification,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soil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carbon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loss,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contamination,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urban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industrial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expansion</a:t>
                      </a:r>
                      <a:r>
                        <a:rPr sz="1275" spc="-15" baseline="32679" dirty="0">
                          <a:latin typeface="Calibri Light"/>
                          <a:cs typeface="Calibri Light"/>
                        </a:rPr>
                        <a:t>1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.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52704" marB="0">
                    <a:lnB w="28575">
                      <a:solidFill>
                        <a:srgbClr val="43AB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418465">
                        <a:lnSpc>
                          <a:spcPct val="104200"/>
                        </a:lnSpc>
                        <a:spcBef>
                          <a:spcPts val="414"/>
                        </a:spcBef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Soil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quality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increasing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as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growers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adopt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more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0" dirty="0">
                          <a:latin typeface="Calibri Light"/>
                          <a:cs typeface="Calibri Light"/>
                        </a:rPr>
                        <a:t>soil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health</a:t>
                      </a:r>
                      <a:r>
                        <a:rPr sz="1450" spc="7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practice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52704" marB="0">
                    <a:lnB w="28575">
                      <a:solidFill>
                        <a:srgbClr val="43AB9A"/>
                      </a:solidFill>
                      <a:prstDash val="solid"/>
                    </a:lnB>
                    <a:solidFill>
                      <a:srgbClr val="EA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570632" y="7591391"/>
          <a:ext cx="16964024" cy="2433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81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1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1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5310">
                <a:tc>
                  <a:txBody>
                    <a:bodyPr/>
                    <a:lstStyle/>
                    <a:p>
                      <a:pPr marL="108585">
                        <a:lnSpc>
                          <a:spcPts val="1814"/>
                        </a:lnSpc>
                        <a:spcBef>
                          <a:spcPts val="409"/>
                        </a:spcBef>
                      </a:pPr>
                      <a:r>
                        <a:rPr sz="16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CONSEQUENCES</a:t>
                      </a:r>
                      <a:r>
                        <a:rPr sz="165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65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COST</a:t>
                      </a:r>
                      <a:r>
                        <a:rPr sz="1650" b="1" spc="1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AND/OR</a:t>
                      </a:r>
                      <a:r>
                        <a:rPr sz="1650" b="1" spc="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endParaRPr sz="1650">
                        <a:latin typeface="Calibri"/>
                        <a:cs typeface="Calibri"/>
                      </a:endParaRPr>
                    </a:p>
                    <a:p>
                      <a:pPr marL="104139">
                        <a:lnSpc>
                          <a:spcPts val="1814"/>
                        </a:lnSpc>
                      </a:pPr>
                      <a:r>
                        <a:rPr sz="16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(Consequences</a:t>
                      </a:r>
                      <a:r>
                        <a:rPr sz="165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assessed</a:t>
                      </a:r>
                      <a:r>
                        <a:rPr sz="16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65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being</a:t>
                      </a:r>
                      <a:r>
                        <a:rPr sz="16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most</a:t>
                      </a:r>
                      <a:r>
                        <a:rPr sz="165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significant</a:t>
                      </a:r>
                      <a:r>
                        <a:rPr sz="16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6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bolded)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SIGNIFICANCE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VALUATION</a:t>
                      </a:r>
                      <a:r>
                        <a:rPr sz="1650" b="1" spc="2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TECHNIQUE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solidFill>
                      <a:srgbClr val="43AB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8010">
                <a:tc>
                  <a:txBody>
                    <a:bodyPr/>
                    <a:lstStyle/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484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Change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yield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costs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(bales/ha,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$/ha,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ML/ha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water,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kg/ha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nutrients/pesticides)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Changes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storage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GHG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emissions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(t/ha,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t/bale,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$/ha)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Change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climate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resilience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Increase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decrease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trust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perception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soil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practices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(%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trust)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SEEA: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Change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land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value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soil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resources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($/ha);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change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biomass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provisioning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($t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$/ha)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Changes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water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quality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through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nutrient/fertiliser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discharge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(water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quality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measures)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Loss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0" dirty="0">
                          <a:latin typeface="Calibri Light"/>
                          <a:cs typeface="Calibri Light"/>
                        </a:rPr>
                        <a:t>soil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484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spc="-50" dirty="0">
                          <a:latin typeface="Calibri"/>
                          <a:cs typeface="Calibri"/>
                        </a:rPr>
                        <a:t>H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spc="-50" dirty="0">
                          <a:latin typeface="Calibri"/>
                          <a:cs typeface="Calibri"/>
                        </a:rPr>
                        <a:t>H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spc="-50" dirty="0">
                          <a:latin typeface="Calibri"/>
                          <a:cs typeface="Calibri"/>
                        </a:rPr>
                        <a:t>H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(overall,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maybe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not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soil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specifically)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spc="-50" dirty="0">
                          <a:latin typeface="Calibri"/>
                          <a:cs typeface="Calibri"/>
                        </a:rPr>
                        <a:t>H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spc="-50" dirty="0">
                          <a:latin typeface="Calibri Light"/>
                          <a:cs typeface="Calibri Light"/>
                        </a:rPr>
                        <a:t>M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spc="-50" dirty="0">
                          <a:latin typeface="Calibri Light"/>
                          <a:cs typeface="Calibri Light"/>
                        </a:rPr>
                        <a:t>M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  <a:solidFill>
                      <a:srgbClr val="EAF2F0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TBC</a:t>
                      </a:r>
                      <a:r>
                        <a:rPr sz="145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by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Qld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DAF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at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later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0" dirty="0">
                          <a:latin typeface="Calibri Light"/>
                          <a:cs typeface="Calibri Light"/>
                        </a:rPr>
                        <a:t>date.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1532532" y="10306357"/>
            <a:ext cx="222377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125" i="1" baseline="33333" dirty="0">
                <a:solidFill>
                  <a:srgbClr val="666666"/>
                </a:solidFill>
                <a:latin typeface="Calibri"/>
                <a:cs typeface="Calibri"/>
              </a:rPr>
              <a:t>1</a:t>
            </a:r>
            <a:r>
              <a:rPr sz="1125" i="1" spc="187" baseline="3333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State of the Environment </a:t>
            </a:r>
            <a:r>
              <a:rPr sz="1300" i="1" spc="-20" dirty="0">
                <a:solidFill>
                  <a:srgbClr val="666666"/>
                </a:solidFill>
                <a:latin typeface="Calibri"/>
                <a:cs typeface="Calibri"/>
              </a:rPr>
              <a:t>2021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WATER</a:t>
            </a:r>
            <a:r>
              <a:rPr spc="204" dirty="0"/>
              <a:t> </a:t>
            </a:r>
            <a:r>
              <a:rPr spc="110" dirty="0"/>
              <a:t>AVAILABILITY</a:t>
            </a:r>
            <a:r>
              <a:rPr spc="125" dirty="0"/>
              <a:t> </a:t>
            </a:r>
            <a:r>
              <a:rPr dirty="0"/>
              <a:t>&amp;</a:t>
            </a:r>
            <a:r>
              <a:rPr spc="130" dirty="0"/>
              <a:t> QUALITY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0104100" cy="2526665"/>
            <a:chOff x="0" y="0"/>
            <a:chExt cx="20104100" cy="252666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0104100" cy="1570990"/>
            </a:xfrm>
            <a:custGeom>
              <a:avLst/>
              <a:gdLst/>
              <a:ahLst/>
              <a:cxnLst/>
              <a:rect l="l" t="t" r="r" b="b"/>
              <a:pathLst>
                <a:path w="20104100" h="1570990">
                  <a:moveTo>
                    <a:pt x="20104099" y="0"/>
                  </a:moveTo>
                  <a:lnTo>
                    <a:pt x="0" y="0"/>
                  </a:lnTo>
                  <a:lnTo>
                    <a:pt x="0" y="1570632"/>
                  </a:lnTo>
                  <a:lnTo>
                    <a:pt x="20104099" y="1570632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812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19068" y="986006"/>
              <a:ext cx="158372" cy="1657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70298" y="986010"/>
              <a:ext cx="158361" cy="1657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837431" y="777840"/>
              <a:ext cx="2074545" cy="212090"/>
            </a:xfrm>
            <a:custGeom>
              <a:avLst/>
              <a:gdLst/>
              <a:ahLst/>
              <a:cxnLst/>
              <a:rect l="l" t="t" r="r" b="b"/>
              <a:pathLst>
                <a:path w="2074544" h="212090">
                  <a:moveTo>
                    <a:pt x="2074334" y="178916"/>
                  </a:moveTo>
                  <a:lnTo>
                    <a:pt x="2048021" y="178916"/>
                  </a:lnTo>
                  <a:lnTo>
                    <a:pt x="2048021" y="208590"/>
                  </a:lnTo>
                  <a:lnTo>
                    <a:pt x="2074334" y="208590"/>
                  </a:lnTo>
                  <a:lnTo>
                    <a:pt x="2074334" y="178916"/>
                  </a:lnTo>
                  <a:close/>
                </a:path>
                <a:path w="2074544" h="212090">
                  <a:moveTo>
                    <a:pt x="1974065" y="2931"/>
                  </a:moveTo>
                  <a:lnTo>
                    <a:pt x="1946872" y="2931"/>
                  </a:lnTo>
                  <a:lnTo>
                    <a:pt x="1946872" y="208590"/>
                  </a:lnTo>
                  <a:lnTo>
                    <a:pt x="1974065" y="208590"/>
                  </a:lnTo>
                  <a:lnTo>
                    <a:pt x="1973479" y="114876"/>
                  </a:lnTo>
                  <a:lnTo>
                    <a:pt x="1998636" y="114876"/>
                  </a:lnTo>
                  <a:lnTo>
                    <a:pt x="1995394" y="104876"/>
                  </a:lnTo>
                  <a:lnTo>
                    <a:pt x="1998606" y="94604"/>
                  </a:lnTo>
                  <a:lnTo>
                    <a:pt x="1973479" y="94604"/>
                  </a:lnTo>
                  <a:lnTo>
                    <a:pt x="1974065" y="2931"/>
                  </a:lnTo>
                  <a:close/>
                </a:path>
                <a:path w="2074544" h="212090">
                  <a:moveTo>
                    <a:pt x="1998636" y="114876"/>
                  </a:moveTo>
                  <a:lnTo>
                    <a:pt x="1973479" y="114876"/>
                  </a:lnTo>
                  <a:lnTo>
                    <a:pt x="1999488" y="208590"/>
                  </a:lnTo>
                  <a:lnTo>
                    <a:pt x="2029016" y="208590"/>
                  </a:lnTo>
                  <a:lnTo>
                    <a:pt x="1998636" y="114876"/>
                  </a:lnTo>
                  <a:close/>
                </a:path>
                <a:path w="2074544" h="212090">
                  <a:moveTo>
                    <a:pt x="2027268" y="2931"/>
                  </a:moveTo>
                  <a:lnTo>
                    <a:pt x="1997447" y="2931"/>
                  </a:lnTo>
                  <a:lnTo>
                    <a:pt x="1973479" y="94604"/>
                  </a:lnTo>
                  <a:lnTo>
                    <a:pt x="1998606" y="94604"/>
                  </a:lnTo>
                  <a:lnTo>
                    <a:pt x="2027268" y="2931"/>
                  </a:lnTo>
                  <a:close/>
                </a:path>
                <a:path w="2074544" h="212090">
                  <a:moveTo>
                    <a:pt x="1881974" y="0"/>
                  </a:moveTo>
                  <a:lnTo>
                    <a:pt x="1863584" y="2767"/>
                  </a:lnTo>
                  <a:lnTo>
                    <a:pt x="1851905" y="10465"/>
                  </a:lnTo>
                  <a:lnTo>
                    <a:pt x="1845761" y="22184"/>
                  </a:lnTo>
                  <a:lnTo>
                    <a:pt x="1843975" y="37014"/>
                  </a:lnTo>
                  <a:lnTo>
                    <a:pt x="1843975" y="174800"/>
                  </a:lnTo>
                  <a:lnTo>
                    <a:pt x="1845761" y="189467"/>
                  </a:lnTo>
                  <a:lnTo>
                    <a:pt x="1851905" y="201102"/>
                  </a:lnTo>
                  <a:lnTo>
                    <a:pt x="1863584" y="208769"/>
                  </a:lnTo>
                  <a:lnTo>
                    <a:pt x="1881974" y="211532"/>
                  </a:lnTo>
                  <a:lnTo>
                    <a:pt x="1899861" y="208769"/>
                  </a:lnTo>
                  <a:lnTo>
                    <a:pt x="1911282" y="201102"/>
                  </a:lnTo>
                  <a:lnTo>
                    <a:pt x="1917331" y="189467"/>
                  </a:lnTo>
                  <a:lnTo>
                    <a:pt x="1917611" y="187146"/>
                  </a:lnTo>
                  <a:lnTo>
                    <a:pt x="1874089" y="187146"/>
                  </a:lnTo>
                  <a:lnTo>
                    <a:pt x="1871157" y="182151"/>
                  </a:lnTo>
                  <a:lnTo>
                    <a:pt x="1871157" y="29967"/>
                  </a:lnTo>
                  <a:lnTo>
                    <a:pt x="1874089" y="24669"/>
                  </a:lnTo>
                  <a:lnTo>
                    <a:pt x="1917628" y="24669"/>
                  </a:lnTo>
                  <a:lnTo>
                    <a:pt x="1917331" y="22184"/>
                  </a:lnTo>
                  <a:lnTo>
                    <a:pt x="1911282" y="10465"/>
                  </a:lnTo>
                  <a:lnTo>
                    <a:pt x="1899861" y="2767"/>
                  </a:lnTo>
                  <a:lnTo>
                    <a:pt x="1881974" y="0"/>
                  </a:lnTo>
                  <a:close/>
                </a:path>
                <a:path w="2074544" h="212090">
                  <a:moveTo>
                    <a:pt x="1919103" y="146896"/>
                  </a:moveTo>
                  <a:lnTo>
                    <a:pt x="1892497" y="146896"/>
                  </a:lnTo>
                  <a:lnTo>
                    <a:pt x="1892497" y="182151"/>
                  </a:lnTo>
                  <a:lnTo>
                    <a:pt x="1889869" y="187146"/>
                  </a:lnTo>
                  <a:lnTo>
                    <a:pt x="1917611" y="187146"/>
                  </a:lnTo>
                  <a:lnTo>
                    <a:pt x="1919103" y="174800"/>
                  </a:lnTo>
                  <a:lnTo>
                    <a:pt x="1919103" y="146896"/>
                  </a:lnTo>
                  <a:close/>
                </a:path>
                <a:path w="2074544" h="212090">
                  <a:moveTo>
                    <a:pt x="1917628" y="24669"/>
                  </a:moveTo>
                  <a:lnTo>
                    <a:pt x="1889869" y="24669"/>
                  </a:lnTo>
                  <a:lnTo>
                    <a:pt x="1892497" y="29967"/>
                  </a:lnTo>
                  <a:lnTo>
                    <a:pt x="1892497" y="61694"/>
                  </a:lnTo>
                  <a:lnTo>
                    <a:pt x="1919103" y="61694"/>
                  </a:lnTo>
                  <a:lnTo>
                    <a:pt x="1919103" y="37014"/>
                  </a:lnTo>
                  <a:lnTo>
                    <a:pt x="1917628" y="24669"/>
                  </a:lnTo>
                  <a:close/>
                </a:path>
                <a:path w="2074544" h="212090">
                  <a:moveTo>
                    <a:pt x="1779956" y="0"/>
                  </a:moveTo>
                  <a:lnTo>
                    <a:pt x="1761560" y="2809"/>
                  </a:lnTo>
                  <a:lnTo>
                    <a:pt x="1749878" y="10575"/>
                  </a:lnTo>
                  <a:lnTo>
                    <a:pt x="1743733" y="22307"/>
                  </a:lnTo>
                  <a:lnTo>
                    <a:pt x="1741946" y="37014"/>
                  </a:lnTo>
                  <a:lnTo>
                    <a:pt x="1741946" y="174800"/>
                  </a:lnTo>
                  <a:lnTo>
                    <a:pt x="1743733" y="189467"/>
                  </a:lnTo>
                  <a:lnTo>
                    <a:pt x="1749878" y="201102"/>
                  </a:lnTo>
                  <a:lnTo>
                    <a:pt x="1761560" y="208769"/>
                  </a:lnTo>
                  <a:lnTo>
                    <a:pt x="1779956" y="211532"/>
                  </a:lnTo>
                  <a:lnTo>
                    <a:pt x="1798304" y="208769"/>
                  </a:lnTo>
                  <a:lnTo>
                    <a:pt x="1809882" y="201102"/>
                  </a:lnTo>
                  <a:lnTo>
                    <a:pt x="1815922" y="189467"/>
                  </a:lnTo>
                  <a:lnTo>
                    <a:pt x="1816198" y="187146"/>
                  </a:lnTo>
                  <a:lnTo>
                    <a:pt x="1772061" y="187146"/>
                  </a:lnTo>
                  <a:lnTo>
                    <a:pt x="1769139" y="182151"/>
                  </a:lnTo>
                  <a:lnTo>
                    <a:pt x="1769139" y="29967"/>
                  </a:lnTo>
                  <a:lnTo>
                    <a:pt x="1772061" y="24669"/>
                  </a:lnTo>
                  <a:lnTo>
                    <a:pt x="1816202" y="24669"/>
                  </a:lnTo>
                  <a:lnTo>
                    <a:pt x="1815922" y="22307"/>
                  </a:lnTo>
                  <a:lnTo>
                    <a:pt x="1809882" y="10575"/>
                  </a:lnTo>
                  <a:lnTo>
                    <a:pt x="1798304" y="2809"/>
                  </a:lnTo>
                  <a:lnTo>
                    <a:pt x="1779956" y="0"/>
                  </a:lnTo>
                  <a:close/>
                </a:path>
                <a:path w="2074544" h="212090">
                  <a:moveTo>
                    <a:pt x="1816202" y="24669"/>
                  </a:moveTo>
                  <a:lnTo>
                    <a:pt x="1787851" y="24669"/>
                  </a:lnTo>
                  <a:lnTo>
                    <a:pt x="1790479" y="29967"/>
                  </a:lnTo>
                  <a:lnTo>
                    <a:pt x="1790479" y="182151"/>
                  </a:lnTo>
                  <a:lnTo>
                    <a:pt x="1787851" y="187146"/>
                  </a:lnTo>
                  <a:lnTo>
                    <a:pt x="1816198" y="187146"/>
                  </a:lnTo>
                  <a:lnTo>
                    <a:pt x="1817661" y="174800"/>
                  </a:lnTo>
                  <a:lnTo>
                    <a:pt x="1817661" y="37014"/>
                  </a:lnTo>
                  <a:lnTo>
                    <a:pt x="1816202" y="24669"/>
                  </a:lnTo>
                  <a:close/>
                </a:path>
                <a:path w="2074544" h="212090">
                  <a:moveTo>
                    <a:pt x="1677938" y="2931"/>
                  </a:moveTo>
                  <a:lnTo>
                    <a:pt x="1638180" y="2931"/>
                  </a:lnTo>
                  <a:lnTo>
                    <a:pt x="1638180" y="208590"/>
                  </a:lnTo>
                  <a:lnTo>
                    <a:pt x="1678514" y="208590"/>
                  </a:lnTo>
                  <a:lnTo>
                    <a:pt x="1696174" y="206167"/>
                  </a:lnTo>
                  <a:lnTo>
                    <a:pt x="1707094" y="199118"/>
                  </a:lnTo>
                  <a:lnTo>
                    <a:pt x="1712643" y="187771"/>
                  </a:lnTo>
                  <a:lnTo>
                    <a:pt x="1713151" y="182737"/>
                  </a:lnTo>
                  <a:lnTo>
                    <a:pt x="1665362" y="182737"/>
                  </a:lnTo>
                  <a:lnTo>
                    <a:pt x="1665362" y="29088"/>
                  </a:lnTo>
                  <a:lnTo>
                    <a:pt x="1713131" y="29088"/>
                  </a:lnTo>
                  <a:lnTo>
                    <a:pt x="1712594" y="24007"/>
                  </a:lnTo>
                  <a:lnTo>
                    <a:pt x="1706916" y="12629"/>
                  </a:lnTo>
                  <a:lnTo>
                    <a:pt x="1695812" y="5438"/>
                  </a:lnTo>
                  <a:lnTo>
                    <a:pt x="1677938" y="2931"/>
                  </a:lnTo>
                  <a:close/>
                </a:path>
                <a:path w="2074544" h="212090">
                  <a:moveTo>
                    <a:pt x="1713131" y="29088"/>
                  </a:moveTo>
                  <a:lnTo>
                    <a:pt x="1684367" y="29088"/>
                  </a:lnTo>
                  <a:lnTo>
                    <a:pt x="1686995" y="32313"/>
                  </a:lnTo>
                  <a:lnTo>
                    <a:pt x="1686995" y="179219"/>
                  </a:lnTo>
                  <a:lnTo>
                    <a:pt x="1684660" y="182737"/>
                  </a:lnTo>
                  <a:lnTo>
                    <a:pt x="1713151" y="182737"/>
                  </a:lnTo>
                  <a:lnTo>
                    <a:pt x="1714188" y="172455"/>
                  </a:lnTo>
                  <a:lnTo>
                    <a:pt x="1714188" y="39077"/>
                  </a:lnTo>
                  <a:lnTo>
                    <a:pt x="1713131" y="29088"/>
                  </a:lnTo>
                  <a:close/>
                </a:path>
                <a:path w="2074544" h="212090">
                  <a:moveTo>
                    <a:pt x="1571240" y="2931"/>
                  </a:moveTo>
                  <a:lnTo>
                    <a:pt x="1531482" y="2931"/>
                  </a:lnTo>
                  <a:lnTo>
                    <a:pt x="1531482" y="208590"/>
                  </a:lnTo>
                  <a:lnTo>
                    <a:pt x="1571826" y="208590"/>
                  </a:lnTo>
                  <a:lnTo>
                    <a:pt x="1589484" y="206167"/>
                  </a:lnTo>
                  <a:lnTo>
                    <a:pt x="1600401" y="199118"/>
                  </a:lnTo>
                  <a:lnTo>
                    <a:pt x="1605946" y="187771"/>
                  </a:lnTo>
                  <a:lnTo>
                    <a:pt x="1606453" y="182737"/>
                  </a:lnTo>
                  <a:lnTo>
                    <a:pt x="1558675" y="182737"/>
                  </a:lnTo>
                  <a:lnTo>
                    <a:pt x="1558675" y="29088"/>
                  </a:lnTo>
                  <a:lnTo>
                    <a:pt x="1606433" y="29088"/>
                  </a:lnTo>
                  <a:lnTo>
                    <a:pt x="1605896" y="24007"/>
                  </a:lnTo>
                  <a:lnTo>
                    <a:pt x="1600218" y="12629"/>
                  </a:lnTo>
                  <a:lnTo>
                    <a:pt x="1589113" y="5438"/>
                  </a:lnTo>
                  <a:lnTo>
                    <a:pt x="1571240" y="2931"/>
                  </a:lnTo>
                  <a:close/>
                </a:path>
                <a:path w="2074544" h="212090">
                  <a:moveTo>
                    <a:pt x="1606433" y="29088"/>
                  </a:moveTo>
                  <a:lnTo>
                    <a:pt x="1577669" y="29088"/>
                  </a:lnTo>
                  <a:lnTo>
                    <a:pt x="1580297" y="32313"/>
                  </a:lnTo>
                  <a:lnTo>
                    <a:pt x="1580297" y="179219"/>
                  </a:lnTo>
                  <a:lnTo>
                    <a:pt x="1577962" y="182737"/>
                  </a:lnTo>
                  <a:lnTo>
                    <a:pt x="1606453" y="182737"/>
                  </a:lnTo>
                  <a:lnTo>
                    <a:pt x="1607490" y="172455"/>
                  </a:lnTo>
                  <a:lnTo>
                    <a:pt x="1607490" y="39077"/>
                  </a:lnTo>
                  <a:lnTo>
                    <a:pt x="1606433" y="29088"/>
                  </a:lnTo>
                  <a:close/>
                </a:path>
                <a:path w="2074544" h="212090">
                  <a:moveTo>
                    <a:pt x="1484132" y="2931"/>
                  </a:moveTo>
                  <a:lnTo>
                    <a:pt x="1449631" y="2931"/>
                  </a:lnTo>
                  <a:lnTo>
                    <a:pt x="1424197" y="208590"/>
                  </a:lnTo>
                  <a:lnTo>
                    <a:pt x="1451683" y="208590"/>
                  </a:lnTo>
                  <a:lnTo>
                    <a:pt x="1455484" y="166288"/>
                  </a:lnTo>
                  <a:lnTo>
                    <a:pt x="1504335" y="166288"/>
                  </a:lnTo>
                  <a:lnTo>
                    <a:pt x="1501210" y="141021"/>
                  </a:lnTo>
                  <a:lnTo>
                    <a:pt x="1458112" y="141021"/>
                  </a:lnTo>
                  <a:lnTo>
                    <a:pt x="1460104" y="114928"/>
                  </a:lnTo>
                  <a:lnTo>
                    <a:pt x="1462404" y="88505"/>
                  </a:lnTo>
                  <a:lnTo>
                    <a:pt x="1464747" y="62191"/>
                  </a:lnTo>
                  <a:lnTo>
                    <a:pt x="1466876" y="36428"/>
                  </a:lnTo>
                  <a:lnTo>
                    <a:pt x="1488275" y="36428"/>
                  </a:lnTo>
                  <a:lnTo>
                    <a:pt x="1484132" y="2931"/>
                  </a:lnTo>
                  <a:close/>
                </a:path>
                <a:path w="2074544" h="212090">
                  <a:moveTo>
                    <a:pt x="1504335" y="166288"/>
                  </a:moveTo>
                  <a:lnTo>
                    <a:pt x="1478279" y="166288"/>
                  </a:lnTo>
                  <a:lnTo>
                    <a:pt x="1482080" y="208590"/>
                  </a:lnTo>
                  <a:lnTo>
                    <a:pt x="1509566" y="208590"/>
                  </a:lnTo>
                  <a:lnTo>
                    <a:pt x="1504335" y="166288"/>
                  </a:lnTo>
                  <a:close/>
                </a:path>
                <a:path w="2074544" h="212090">
                  <a:moveTo>
                    <a:pt x="1488275" y="36428"/>
                  </a:moveTo>
                  <a:lnTo>
                    <a:pt x="1466876" y="36428"/>
                  </a:lnTo>
                  <a:lnTo>
                    <a:pt x="1468763" y="62439"/>
                  </a:lnTo>
                  <a:lnTo>
                    <a:pt x="1470847" y="88725"/>
                  </a:lnTo>
                  <a:lnTo>
                    <a:pt x="1473138" y="115010"/>
                  </a:lnTo>
                  <a:lnTo>
                    <a:pt x="1475651" y="141021"/>
                  </a:lnTo>
                  <a:lnTo>
                    <a:pt x="1501210" y="141021"/>
                  </a:lnTo>
                  <a:lnTo>
                    <a:pt x="1488275" y="36428"/>
                  </a:lnTo>
                  <a:close/>
                </a:path>
                <a:path w="2074544" h="212090">
                  <a:moveTo>
                    <a:pt x="1379183" y="2931"/>
                  </a:moveTo>
                  <a:lnTo>
                    <a:pt x="1338545" y="2931"/>
                  </a:lnTo>
                  <a:lnTo>
                    <a:pt x="1338545" y="208590"/>
                  </a:lnTo>
                  <a:lnTo>
                    <a:pt x="1365728" y="208590"/>
                  </a:lnTo>
                  <a:lnTo>
                    <a:pt x="1365728" y="121922"/>
                  </a:lnTo>
                  <a:lnTo>
                    <a:pt x="1378596" y="121922"/>
                  </a:lnTo>
                  <a:lnTo>
                    <a:pt x="1395100" y="119558"/>
                  </a:lnTo>
                  <a:lnTo>
                    <a:pt x="1406039" y="112703"/>
                  </a:lnTo>
                  <a:lnTo>
                    <a:pt x="1412099" y="101717"/>
                  </a:lnTo>
                  <a:lnTo>
                    <a:pt x="1412740" y="96656"/>
                  </a:lnTo>
                  <a:lnTo>
                    <a:pt x="1365728" y="96656"/>
                  </a:lnTo>
                  <a:lnTo>
                    <a:pt x="1365728" y="29088"/>
                  </a:lnTo>
                  <a:lnTo>
                    <a:pt x="1413028" y="29088"/>
                  </a:lnTo>
                  <a:lnTo>
                    <a:pt x="1412478" y="23755"/>
                  </a:lnTo>
                  <a:lnTo>
                    <a:pt x="1407098" y="12627"/>
                  </a:lnTo>
                  <a:lnTo>
                    <a:pt x="1396456" y="5466"/>
                  </a:lnTo>
                  <a:lnTo>
                    <a:pt x="1379183" y="2931"/>
                  </a:lnTo>
                  <a:close/>
                </a:path>
                <a:path w="2074544" h="212090">
                  <a:moveTo>
                    <a:pt x="1413028" y="29088"/>
                  </a:moveTo>
                  <a:lnTo>
                    <a:pt x="1384439" y="29088"/>
                  </a:lnTo>
                  <a:lnTo>
                    <a:pt x="1387067" y="32313"/>
                  </a:lnTo>
                  <a:lnTo>
                    <a:pt x="1387067" y="93128"/>
                  </a:lnTo>
                  <a:lnTo>
                    <a:pt x="1384732" y="96656"/>
                  </a:lnTo>
                  <a:lnTo>
                    <a:pt x="1412740" y="96656"/>
                  </a:lnTo>
                  <a:lnTo>
                    <a:pt x="1413967" y="86960"/>
                  </a:lnTo>
                  <a:lnTo>
                    <a:pt x="1413967" y="38187"/>
                  </a:lnTo>
                  <a:lnTo>
                    <a:pt x="1413028" y="29088"/>
                  </a:lnTo>
                  <a:close/>
                </a:path>
                <a:path w="2074544" h="212090">
                  <a:moveTo>
                    <a:pt x="1258160" y="178916"/>
                  </a:moveTo>
                  <a:lnTo>
                    <a:pt x="1231847" y="178916"/>
                  </a:lnTo>
                  <a:lnTo>
                    <a:pt x="1231847" y="208590"/>
                  </a:lnTo>
                  <a:lnTo>
                    <a:pt x="1258160" y="208590"/>
                  </a:lnTo>
                  <a:lnTo>
                    <a:pt x="1258160" y="178916"/>
                  </a:lnTo>
                  <a:close/>
                </a:path>
                <a:path w="2074544" h="212090">
                  <a:moveTo>
                    <a:pt x="1205544" y="2931"/>
                  </a:moveTo>
                  <a:lnTo>
                    <a:pt x="1143274" y="2931"/>
                  </a:lnTo>
                  <a:lnTo>
                    <a:pt x="1143274" y="208590"/>
                  </a:lnTo>
                  <a:lnTo>
                    <a:pt x="1205544" y="208590"/>
                  </a:lnTo>
                  <a:lnTo>
                    <a:pt x="1205544" y="182737"/>
                  </a:lnTo>
                  <a:lnTo>
                    <a:pt x="1170456" y="182737"/>
                  </a:lnTo>
                  <a:lnTo>
                    <a:pt x="1170456" y="117221"/>
                  </a:lnTo>
                  <a:lnTo>
                    <a:pt x="1200863" y="117221"/>
                  </a:lnTo>
                  <a:lnTo>
                    <a:pt x="1200863" y="91955"/>
                  </a:lnTo>
                  <a:lnTo>
                    <a:pt x="1170456" y="91955"/>
                  </a:lnTo>
                  <a:lnTo>
                    <a:pt x="1170456" y="29088"/>
                  </a:lnTo>
                  <a:lnTo>
                    <a:pt x="1205544" y="29088"/>
                  </a:lnTo>
                  <a:lnTo>
                    <a:pt x="1205544" y="2931"/>
                  </a:lnTo>
                  <a:close/>
                </a:path>
                <a:path w="2074544" h="212090">
                  <a:moveTo>
                    <a:pt x="1093286" y="2931"/>
                  </a:moveTo>
                  <a:lnTo>
                    <a:pt x="1066103" y="2931"/>
                  </a:lnTo>
                  <a:lnTo>
                    <a:pt x="1066103" y="208590"/>
                  </a:lnTo>
                  <a:lnTo>
                    <a:pt x="1121348" y="208590"/>
                  </a:lnTo>
                  <a:lnTo>
                    <a:pt x="1121348" y="182737"/>
                  </a:lnTo>
                  <a:lnTo>
                    <a:pt x="1093286" y="182737"/>
                  </a:lnTo>
                  <a:lnTo>
                    <a:pt x="1093286" y="2931"/>
                  </a:lnTo>
                  <a:close/>
                </a:path>
                <a:path w="2074544" h="212090">
                  <a:moveTo>
                    <a:pt x="1005006" y="2931"/>
                  </a:moveTo>
                  <a:lnTo>
                    <a:pt x="964368" y="2931"/>
                  </a:lnTo>
                  <a:lnTo>
                    <a:pt x="964368" y="208590"/>
                  </a:lnTo>
                  <a:lnTo>
                    <a:pt x="991561" y="208590"/>
                  </a:lnTo>
                  <a:lnTo>
                    <a:pt x="991561" y="121922"/>
                  </a:lnTo>
                  <a:lnTo>
                    <a:pt x="1004419" y="121922"/>
                  </a:lnTo>
                  <a:lnTo>
                    <a:pt x="1020923" y="119558"/>
                  </a:lnTo>
                  <a:lnTo>
                    <a:pt x="1031862" y="112703"/>
                  </a:lnTo>
                  <a:lnTo>
                    <a:pt x="1037922" y="101717"/>
                  </a:lnTo>
                  <a:lnTo>
                    <a:pt x="1038563" y="96656"/>
                  </a:lnTo>
                  <a:lnTo>
                    <a:pt x="991561" y="96656"/>
                  </a:lnTo>
                  <a:lnTo>
                    <a:pt x="991561" y="29088"/>
                  </a:lnTo>
                  <a:lnTo>
                    <a:pt x="1038852" y="29088"/>
                  </a:lnTo>
                  <a:lnTo>
                    <a:pt x="1038302" y="23755"/>
                  </a:lnTo>
                  <a:lnTo>
                    <a:pt x="1032925" y="12627"/>
                  </a:lnTo>
                  <a:lnTo>
                    <a:pt x="1022284" y="5466"/>
                  </a:lnTo>
                  <a:lnTo>
                    <a:pt x="1005006" y="2931"/>
                  </a:lnTo>
                  <a:close/>
                </a:path>
                <a:path w="2074544" h="212090">
                  <a:moveTo>
                    <a:pt x="1038852" y="29088"/>
                  </a:moveTo>
                  <a:lnTo>
                    <a:pt x="1010272" y="29088"/>
                  </a:lnTo>
                  <a:lnTo>
                    <a:pt x="1012901" y="32313"/>
                  </a:lnTo>
                  <a:lnTo>
                    <a:pt x="1012901" y="93128"/>
                  </a:lnTo>
                  <a:lnTo>
                    <a:pt x="1010555" y="96656"/>
                  </a:lnTo>
                  <a:lnTo>
                    <a:pt x="1038563" y="96656"/>
                  </a:lnTo>
                  <a:lnTo>
                    <a:pt x="1039790" y="86960"/>
                  </a:lnTo>
                  <a:lnTo>
                    <a:pt x="1039790" y="38187"/>
                  </a:lnTo>
                  <a:lnTo>
                    <a:pt x="1038852" y="29088"/>
                  </a:lnTo>
                  <a:close/>
                </a:path>
                <a:path w="2074544" h="212090">
                  <a:moveTo>
                    <a:pt x="897428" y="0"/>
                  </a:moveTo>
                  <a:lnTo>
                    <a:pt x="879038" y="2809"/>
                  </a:lnTo>
                  <a:lnTo>
                    <a:pt x="867359" y="10575"/>
                  </a:lnTo>
                  <a:lnTo>
                    <a:pt x="861215" y="22307"/>
                  </a:lnTo>
                  <a:lnTo>
                    <a:pt x="859429" y="37014"/>
                  </a:lnTo>
                  <a:lnTo>
                    <a:pt x="859429" y="174800"/>
                  </a:lnTo>
                  <a:lnTo>
                    <a:pt x="861215" y="189467"/>
                  </a:lnTo>
                  <a:lnTo>
                    <a:pt x="867359" y="201102"/>
                  </a:lnTo>
                  <a:lnTo>
                    <a:pt x="879038" y="208769"/>
                  </a:lnTo>
                  <a:lnTo>
                    <a:pt x="897428" y="211532"/>
                  </a:lnTo>
                  <a:lnTo>
                    <a:pt x="915778" y="208769"/>
                  </a:lnTo>
                  <a:lnTo>
                    <a:pt x="927359" y="201102"/>
                  </a:lnTo>
                  <a:lnTo>
                    <a:pt x="933403" y="189467"/>
                  </a:lnTo>
                  <a:lnTo>
                    <a:pt x="933679" y="187146"/>
                  </a:lnTo>
                  <a:lnTo>
                    <a:pt x="889533" y="187146"/>
                  </a:lnTo>
                  <a:lnTo>
                    <a:pt x="886611" y="182151"/>
                  </a:lnTo>
                  <a:lnTo>
                    <a:pt x="886611" y="29967"/>
                  </a:lnTo>
                  <a:lnTo>
                    <a:pt x="889533" y="24669"/>
                  </a:lnTo>
                  <a:lnTo>
                    <a:pt x="933683" y="24669"/>
                  </a:lnTo>
                  <a:lnTo>
                    <a:pt x="933403" y="22307"/>
                  </a:lnTo>
                  <a:lnTo>
                    <a:pt x="927359" y="10575"/>
                  </a:lnTo>
                  <a:lnTo>
                    <a:pt x="915778" y="2809"/>
                  </a:lnTo>
                  <a:lnTo>
                    <a:pt x="897428" y="0"/>
                  </a:lnTo>
                  <a:close/>
                </a:path>
                <a:path w="2074544" h="212090">
                  <a:moveTo>
                    <a:pt x="933683" y="24669"/>
                  </a:moveTo>
                  <a:lnTo>
                    <a:pt x="905323" y="24669"/>
                  </a:lnTo>
                  <a:lnTo>
                    <a:pt x="907951" y="29967"/>
                  </a:lnTo>
                  <a:lnTo>
                    <a:pt x="907951" y="182151"/>
                  </a:lnTo>
                  <a:lnTo>
                    <a:pt x="905323" y="187146"/>
                  </a:lnTo>
                  <a:lnTo>
                    <a:pt x="933679" y="187146"/>
                  </a:lnTo>
                  <a:lnTo>
                    <a:pt x="935144" y="174800"/>
                  </a:lnTo>
                  <a:lnTo>
                    <a:pt x="935144" y="37014"/>
                  </a:lnTo>
                  <a:lnTo>
                    <a:pt x="933683" y="24669"/>
                  </a:lnTo>
                  <a:close/>
                </a:path>
                <a:path w="2074544" h="212090">
                  <a:moveTo>
                    <a:pt x="834581" y="2931"/>
                  </a:moveTo>
                  <a:lnTo>
                    <a:pt x="772311" y="2931"/>
                  </a:lnTo>
                  <a:lnTo>
                    <a:pt x="772311" y="208590"/>
                  </a:lnTo>
                  <a:lnTo>
                    <a:pt x="834581" y="208590"/>
                  </a:lnTo>
                  <a:lnTo>
                    <a:pt x="834581" y="182737"/>
                  </a:lnTo>
                  <a:lnTo>
                    <a:pt x="799504" y="182737"/>
                  </a:lnTo>
                  <a:lnTo>
                    <a:pt x="799504" y="117221"/>
                  </a:lnTo>
                  <a:lnTo>
                    <a:pt x="829901" y="117221"/>
                  </a:lnTo>
                  <a:lnTo>
                    <a:pt x="829901" y="91955"/>
                  </a:lnTo>
                  <a:lnTo>
                    <a:pt x="799504" y="91955"/>
                  </a:lnTo>
                  <a:lnTo>
                    <a:pt x="799504" y="29088"/>
                  </a:lnTo>
                  <a:lnTo>
                    <a:pt x="834581" y="29088"/>
                  </a:lnTo>
                  <a:lnTo>
                    <a:pt x="834581" y="2931"/>
                  </a:lnTo>
                  <a:close/>
                </a:path>
                <a:path w="2074544" h="212090">
                  <a:moveTo>
                    <a:pt x="711213" y="2931"/>
                  </a:moveTo>
                  <a:lnTo>
                    <a:pt x="670586" y="2931"/>
                  </a:lnTo>
                  <a:lnTo>
                    <a:pt x="670586" y="208590"/>
                  </a:lnTo>
                  <a:lnTo>
                    <a:pt x="697769" y="208590"/>
                  </a:lnTo>
                  <a:lnTo>
                    <a:pt x="697769" y="121922"/>
                  </a:lnTo>
                  <a:lnTo>
                    <a:pt x="710638" y="121922"/>
                  </a:lnTo>
                  <a:lnTo>
                    <a:pt x="727137" y="119558"/>
                  </a:lnTo>
                  <a:lnTo>
                    <a:pt x="738077" y="112703"/>
                  </a:lnTo>
                  <a:lnTo>
                    <a:pt x="744139" y="101717"/>
                  </a:lnTo>
                  <a:lnTo>
                    <a:pt x="744780" y="96656"/>
                  </a:lnTo>
                  <a:lnTo>
                    <a:pt x="697769" y="96656"/>
                  </a:lnTo>
                  <a:lnTo>
                    <a:pt x="697769" y="29088"/>
                  </a:lnTo>
                  <a:lnTo>
                    <a:pt x="745069" y="29088"/>
                  </a:lnTo>
                  <a:lnTo>
                    <a:pt x="744519" y="23755"/>
                  </a:lnTo>
                  <a:lnTo>
                    <a:pt x="739138" y="12627"/>
                  </a:lnTo>
                  <a:lnTo>
                    <a:pt x="728493" y="5466"/>
                  </a:lnTo>
                  <a:lnTo>
                    <a:pt x="711213" y="2931"/>
                  </a:lnTo>
                  <a:close/>
                </a:path>
                <a:path w="2074544" h="212090">
                  <a:moveTo>
                    <a:pt x="745069" y="29088"/>
                  </a:moveTo>
                  <a:lnTo>
                    <a:pt x="716480" y="29088"/>
                  </a:lnTo>
                  <a:lnTo>
                    <a:pt x="719108" y="32313"/>
                  </a:lnTo>
                  <a:lnTo>
                    <a:pt x="719108" y="93128"/>
                  </a:lnTo>
                  <a:lnTo>
                    <a:pt x="716773" y="96656"/>
                  </a:lnTo>
                  <a:lnTo>
                    <a:pt x="744780" y="96656"/>
                  </a:lnTo>
                  <a:lnTo>
                    <a:pt x="746008" y="86960"/>
                  </a:lnTo>
                  <a:lnTo>
                    <a:pt x="746008" y="38187"/>
                  </a:lnTo>
                  <a:lnTo>
                    <a:pt x="745069" y="29088"/>
                  </a:lnTo>
                  <a:close/>
                </a:path>
                <a:path w="2074544" h="212090">
                  <a:moveTo>
                    <a:pt x="590201" y="178916"/>
                  </a:moveTo>
                  <a:lnTo>
                    <a:pt x="563888" y="178916"/>
                  </a:lnTo>
                  <a:lnTo>
                    <a:pt x="563888" y="208590"/>
                  </a:lnTo>
                  <a:lnTo>
                    <a:pt x="590201" y="208590"/>
                  </a:lnTo>
                  <a:lnTo>
                    <a:pt x="590201" y="178916"/>
                  </a:lnTo>
                  <a:close/>
                </a:path>
                <a:path w="2074544" h="212090">
                  <a:moveTo>
                    <a:pt x="520329" y="29088"/>
                  </a:moveTo>
                  <a:lnTo>
                    <a:pt x="493147" y="29088"/>
                  </a:lnTo>
                  <a:lnTo>
                    <a:pt x="493147" y="208590"/>
                  </a:lnTo>
                  <a:lnTo>
                    <a:pt x="520329" y="208590"/>
                  </a:lnTo>
                  <a:lnTo>
                    <a:pt x="520329" y="29088"/>
                  </a:lnTo>
                  <a:close/>
                </a:path>
                <a:path w="2074544" h="212090">
                  <a:moveTo>
                    <a:pt x="543428" y="2931"/>
                  </a:moveTo>
                  <a:lnTo>
                    <a:pt x="470341" y="2931"/>
                  </a:lnTo>
                  <a:lnTo>
                    <a:pt x="470341" y="29088"/>
                  </a:lnTo>
                  <a:lnTo>
                    <a:pt x="543428" y="29088"/>
                  </a:lnTo>
                  <a:lnTo>
                    <a:pt x="543428" y="2931"/>
                  </a:lnTo>
                  <a:close/>
                </a:path>
                <a:path w="2074544" h="212090">
                  <a:moveTo>
                    <a:pt x="452813" y="2931"/>
                  </a:moveTo>
                  <a:lnTo>
                    <a:pt x="390543" y="2931"/>
                  </a:lnTo>
                  <a:lnTo>
                    <a:pt x="390543" y="208590"/>
                  </a:lnTo>
                  <a:lnTo>
                    <a:pt x="452813" y="208590"/>
                  </a:lnTo>
                  <a:lnTo>
                    <a:pt x="452813" y="182737"/>
                  </a:lnTo>
                  <a:lnTo>
                    <a:pt x="417725" y="182737"/>
                  </a:lnTo>
                  <a:lnTo>
                    <a:pt x="417725" y="117221"/>
                  </a:lnTo>
                  <a:lnTo>
                    <a:pt x="448132" y="117221"/>
                  </a:lnTo>
                  <a:lnTo>
                    <a:pt x="448132" y="91955"/>
                  </a:lnTo>
                  <a:lnTo>
                    <a:pt x="417725" y="91955"/>
                  </a:lnTo>
                  <a:lnTo>
                    <a:pt x="417725" y="29088"/>
                  </a:lnTo>
                  <a:lnTo>
                    <a:pt x="452813" y="29088"/>
                  </a:lnTo>
                  <a:lnTo>
                    <a:pt x="452813" y="2931"/>
                  </a:lnTo>
                  <a:close/>
                </a:path>
                <a:path w="2074544" h="212090">
                  <a:moveTo>
                    <a:pt x="301959" y="2931"/>
                  </a:moveTo>
                  <a:lnTo>
                    <a:pt x="275949" y="2931"/>
                  </a:lnTo>
                  <a:lnTo>
                    <a:pt x="275949" y="208590"/>
                  </a:lnTo>
                  <a:lnTo>
                    <a:pt x="300503" y="208590"/>
                  </a:lnTo>
                  <a:lnTo>
                    <a:pt x="300503" y="143660"/>
                  </a:lnTo>
                  <a:lnTo>
                    <a:pt x="300343" y="124115"/>
                  </a:lnTo>
                  <a:lnTo>
                    <a:pt x="299882" y="104515"/>
                  </a:lnTo>
                  <a:lnTo>
                    <a:pt x="299147" y="85244"/>
                  </a:lnTo>
                  <a:lnTo>
                    <a:pt x="298168" y="66689"/>
                  </a:lnTo>
                  <a:lnTo>
                    <a:pt x="317296" y="66689"/>
                  </a:lnTo>
                  <a:lnTo>
                    <a:pt x="301959" y="2931"/>
                  </a:lnTo>
                  <a:close/>
                </a:path>
                <a:path w="2074544" h="212090">
                  <a:moveTo>
                    <a:pt x="317296" y="66689"/>
                  </a:moveTo>
                  <a:lnTo>
                    <a:pt x="298168" y="66689"/>
                  </a:lnTo>
                  <a:lnTo>
                    <a:pt x="332660" y="208590"/>
                  </a:lnTo>
                  <a:lnTo>
                    <a:pt x="358386" y="208590"/>
                  </a:lnTo>
                  <a:lnTo>
                    <a:pt x="358386" y="145136"/>
                  </a:lnTo>
                  <a:lnTo>
                    <a:pt x="336167" y="145136"/>
                  </a:lnTo>
                  <a:lnTo>
                    <a:pt x="317296" y="66689"/>
                  </a:lnTo>
                  <a:close/>
                </a:path>
                <a:path w="2074544" h="212090">
                  <a:moveTo>
                    <a:pt x="358386" y="2931"/>
                  </a:moveTo>
                  <a:lnTo>
                    <a:pt x="333822" y="2931"/>
                  </a:lnTo>
                  <a:lnTo>
                    <a:pt x="333942" y="87124"/>
                  </a:lnTo>
                  <a:lnTo>
                    <a:pt x="334339" y="106645"/>
                  </a:lnTo>
                  <a:lnTo>
                    <a:pt x="335063" y="126167"/>
                  </a:lnTo>
                  <a:lnTo>
                    <a:pt x="336167" y="145136"/>
                  </a:lnTo>
                  <a:lnTo>
                    <a:pt x="358386" y="145136"/>
                  </a:lnTo>
                  <a:lnTo>
                    <a:pt x="358386" y="2931"/>
                  </a:lnTo>
                  <a:close/>
                </a:path>
                <a:path w="2074544" h="212090">
                  <a:moveTo>
                    <a:pt x="228589" y="2931"/>
                  </a:moveTo>
                  <a:lnTo>
                    <a:pt x="194098" y="2931"/>
                  </a:lnTo>
                  <a:lnTo>
                    <a:pt x="168665" y="208590"/>
                  </a:lnTo>
                  <a:lnTo>
                    <a:pt x="196140" y="208590"/>
                  </a:lnTo>
                  <a:lnTo>
                    <a:pt x="199941" y="166288"/>
                  </a:lnTo>
                  <a:lnTo>
                    <a:pt x="248792" y="166288"/>
                  </a:lnTo>
                  <a:lnTo>
                    <a:pt x="245667" y="141021"/>
                  </a:lnTo>
                  <a:lnTo>
                    <a:pt x="202580" y="141021"/>
                  </a:lnTo>
                  <a:lnTo>
                    <a:pt x="204572" y="114928"/>
                  </a:lnTo>
                  <a:lnTo>
                    <a:pt x="206871" y="88505"/>
                  </a:lnTo>
                  <a:lnTo>
                    <a:pt x="209214" y="62191"/>
                  </a:lnTo>
                  <a:lnTo>
                    <a:pt x="211344" y="36428"/>
                  </a:lnTo>
                  <a:lnTo>
                    <a:pt x="232732" y="36428"/>
                  </a:lnTo>
                  <a:lnTo>
                    <a:pt x="228589" y="2931"/>
                  </a:lnTo>
                  <a:close/>
                </a:path>
                <a:path w="2074544" h="212090">
                  <a:moveTo>
                    <a:pt x="248792" y="166288"/>
                  </a:moveTo>
                  <a:lnTo>
                    <a:pt x="222747" y="166288"/>
                  </a:lnTo>
                  <a:lnTo>
                    <a:pt x="226548" y="208590"/>
                  </a:lnTo>
                  <a:lnTo>
                    <a:pt x="254023" y="208590"/>
                  </a:lnTo>
                  <a:lnTo>
                    <a:pt x="248792" y="166288"/>
                  </a:lnTo>
                  <a:close/>
                </a:path>
                <a:path w="2074544" h="212090">
                  <a:moveTo>
                    <a:pt x="232732" y="36428"/>
                  </a:moveTo>
                  <a:lnTo>
                    <a:pt x="211344" y="36428"/>
                  </a:lnTo>
                  <a:lnTo>
                    <a:pt x="213226" y="62439"/>
                  </a:lnTo>
                  <a:lnTo>
                    <a:pt x="215309" y="88725"/>
                  </a:lnTo>
                  <a:lnTo>
                    <a:pt x="217599" y="115010"/>
                  </a:lnTo>
                  <a:lnTo>
                    <a:pt x="220108" y="141021"/>
                  </a:lnTo>
                  <a:lnTo>
                    <a:pt x="245667" y="141021"/>
                  </a:lnTo>
                  <a:lnTo>
                    <a:pt x="232732" y="36428"/>
                  </a:lnTo>
                  <a:close/>
                </a:path>
                <a:path w="2074544" h="212090">
                  <a:moveTo>
                    <a:pt x="128907" y="2931"/>
                  </a:moveTo>
                  <a:lnTo>
                    <a:pt x="101724" y="2931"/>
                  </a:lnTo>
                  <a:lnTo>
                    <a:pt x="101724" y="208590"/>
                  </a:lnTo>
                  <a:lnTo>
                    <a:pt x="156979" y="208590"/>
                  </a:lnTo>
                  <a:lnTo>
                    <a:pt x="156979" y="182737"/>
                  </a:lnTo>
                  <a:lnTo>
                    <a:pt x="128907" y="182737"/>
                  </a:lnTo>
                  <a:lnTo>
                    <a:pt x="128907" y="2931"/>
                  </a:lnTo>
                  <a:close/>
                </a:path>
                <a:path w="2074544" h="212090">
                  <a:moveTo>
                    <a:pt x="40627" y="2931"/>
                  </a:moveTo>
                  <a:lnTo>
                    <a:pt x="0" y="2931"/>
                  </a:lnTo>
                  <a:lnTo>
                    <a:pt x="0" y="208590"/>
                  </a:lnTo>
                  <a:lnTo>
                    <a:pt x="27182" y="208590"/>
                  </a:lnTo>
                  <a:lnTo>
                    <a:pt x="27182" y="121922"/>
                  </a:lnTo>
                  <a:lnTo>
                    <a:pt x="40051" y="121922"/>
                  </a:lnTo>
                  <a:lnTo>
                    <a:pt x="56550" y="119558"/>
                  </a:lnTo>
                  <a:lnTo>
                    <a:pt x="67490" y="112703"/>
                  </a:lnTo>
                  <a:lnTo>
                    <a:pt x="73552" y="101717"/>
                  </a:lnTo>
                  <a:lnTo>
                    <a:pt x="74193" y="96656"/>
                  </a:lnTo>
                  <a:lnTo>
                    <a:pt x="27182" y="96656"/>
                  </a:lnTo>
                  <a:lnTo>
                    <a:pt x="27182" y="29088"/>
                  </a:lnTo>
                  <a:lnTo>
                    <a:pt x="74482" y="29088"/>
                  </a:lnTo>
                  <a:lnTo>
                    <a:pt x="73931" y="23755"/>
                  </a:lnTo>
                  <a:lnTo>
                    <a:pt x="68547" y="12627"/>
                  </a:lnTo>
                  <a:lnTo>
                    <a:pt x="57902" y="5466"/>
                  </a:lnTo>
                  <a:lnTo>
                    <a:pt x="40627" y="2931"/>
                  </a:lnTo>
                  <a:close/>
                </a:path>
                <a:path w="2074544" h="212090">
                  <a:moveTo>
                    <a:pt x="74482" y="29088"/>
                  </a:moveTo>
                  <a:lnTo>
                    <a:pt x="45893" y="29088"/>
                  </a:lnTo>
                  <a:lnTo>
                    <a:pt x="48522" y="32313"/>
                  </a:lnTo>
                  <a:lnTo>
                    <a:pt x="48522" y="93128"/>
                  </a:lnTo>
                  <a:lnTo>
                    <a:pt x="46187" y="96656"/>
                  </a:lnTo>
                  <a:lnTo>
                    <a:pt x="74193" y="96656"/>
                  </a:lnTo>
                  <a:lnTo>
                    <a:pt x="75421" y="86960"/>
                  </a:lnTo>
                  <a:lnTo>
                    <a:pt x="75421" y="38187"/>
                  </a:lnTo>
                  <a:lnTo>
                    <a:pt x="74482" y="290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70286" y="418833"/>
              <a:ext cx="2407123" cy="27858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717340" y="430015"/>
              <a:ext cx="602615" cy="449580"/>
            </a:xfrm>
            <a:custGeom>
              <a:avLst/>
              <a:gdLst/>
              <a:ahLst/>
              <a:cxnLst/>
              <a:rect l="l" t="t" r="r" b="b"/>
              <a:pathLst>
                <a:path w="602615" h="449580">
                  <a:moveTo>
                    <a:pt x="135572" y="259892"/>
                  </a:moveTo>
                  <a:lnTo>
                    <a:pt x="84556" y="310921"/>
                  </a:lnTo>
                  <a:lnTo>
                    <a:pt x="95770" y="322135"/>
                  </a:lnTo>
                  <a:lnTo>
                    <a:pt x="132486" y="285419"/>
                  </a:lnTo>
                  <a:lnTo>
                    <a:pt x="132588" y="279095"/>
                  </a:lnTo>
                  <a:lnTo>
                    <a:pt x="133134" y="272719"/>
                  </a:lnTo>
                  <a:lnTo>
                    <a:pt x="134124" y="266319"/>
                  </a:lnTo>
                  <a:lnTo>
                    <a:pt x="135572" y="259892"/>
                  </a:lnTo>
                  <a:close/>
                </a:path>
                <a:path w="602615" h="449580">
                  <a:moveTo>
                    <a:pt x="139954" y="320243"/>
                  </a:moveTo>
                  <a:lnTo>
                    <a:pt x="137604" y="314794"/>
                  </a:lnTo>
                  <a:lnTo>
                    <a:pt x="135775" y="309105"/>
                  </a:lnTo>
                  <a:lnTo>
                    <a:pt x="134505" y="303237"/>
                  </a:lnTo>
                  <a:lnTo>
                    <a:pt x="105702" y="332054"/>
                  </a:lnTo>
                  <a:lnTo>
                    <a:pt x="116916" y="343281"/>
                  </a:lnTo>
                  <a:lnTo>
                    <a:pt x="139954" y="320243"/>
                  </a:lnTo>
                  <a:close/>
                </a:path>
                <a:path w="602615" h="449580">
                  <a:moveTo>
                    <a:pt x="151193" y="224434"/>
                  </a:moveTo>
                  <a:lnTo>
                    <a:pt x="148971" y="218097"/>
                  </a:lnTo>
                  <a:lnTo>
                    <a:pt x="147789" y="211797"/>
                  </a:lnTo>
                  <a:lnTo>
                    <a:pt x="147523" y="205663"/>
                  </a:lnTo>
                  <a:lnTo>
                    <a:pt x="63411" y="289775"/>
                  </a:lnTo>
                  <a:lnTo>
                    <a:pt x="74637" y="300990"/>
                  </a:lnTo>
                  <a:lnTo>
                    <a:pt x="151193" y="224434"/>
                  </a:lnTo>
                  <a:close/>
                </a:path>
                <a:path w="602615" h="449580">
                  <a:moveTo>
                    <a:pt x="156641" y="345833"/>
                  </a:moveTo>
                  <a:lnTo>
                    <a:pt x="152984" y="341909"/>
                  </a:lnTo>
                  <a:lnTo>
                    <a:pt x="149720" y="337680"/>
                  </a:lnTo>
                  <a:lnTo>
                    <a:pt x="146837" y="333184"/>
                  </a:lnTo>
                  <a:lnTo>
                    <a:pt x="126834" y="353199"/>
                  </a:lnTo>
                  <a:lnTo>
                    <a:pt x="138049" y="364426"/>
                  </a:lnTo>
                  <a:lnTo>
                    <a:pt x="156641" y="345833"/>
                  </a:lnTo>
                  <a:close/>
                </a:path>
                <a:path w="602615" h="449580">
                  <a:moveTo>
                    <a:pt x="180543" y="364210"/>
                  </a:moveTo>
                  <a:lnTo>
                    <a:pt x="175691" y="361632"/>
                  </a:lnTo>
                  <a:lnTo>
                    <a:pt x="171145" y="358673"/>
                  </a:lnTo>
                  <a:lnTo>
                    <a:pt x="166954" y="355371"/>
                  </a:lnTo>
                  <a:lnTo>
                    <a:pt x="147980" y="374332"/>
                  </a:lnTo>
                  <a:lnTo>
                    <a:pt x="159207" y="385559"/>
                  </a:lnTo>
                  <a:lnTo>
                    <a:pt x="180543" y="364210"/>
                  </a:lnTo>
                  <a:close/>
                </a:path>
                <a:path w="602615" h="449580">
                  <a:moveTo>
                    <a:pt x="212648" y="374396"/>
                  </a:moveTo>
                  <a:lnTo>
                    <a:pt x="206273" y="373519"/>
                  </a:lnTo>
                  <a:lnTo>
                    <a:pt x="200202" y="372084"/>
                  </a:lnTo>
                  <a:lnTo>
                    <a:pt x="194449" y="370154"/>
                  </a:lnTo>
                  <a:lnTo>
                    <a:pt x="169113" y="395478"/>
                  </a:lnTo>
                  <a:lnTo>
                    <a:pt x="180340" y="406704"/>
                  </a:lnTo>
                  <a:lnTo>
                    <a:pt x="212648" y="374396"/>
                  </a:lnTo>
                  <a:close/>
                </a:path>
                <a:path w="602615" h="449580">
                  <a:moveTo>
                    <a:pt x="237578" y="11214"/>
                  </a:moveTo>
                  <a:lnTo>
                    <a:pt x="226352" y="0"/>
                  </a:lnTo>
                  <a:lnTo>
                    <a:pt x="0" y="226352"/>
                  </a:lnTo>
                  <a:lnTo>
                    <a:pt x="11214" y="237566"/>
                  </a:lnTo>
                  <a:lnTo>
                    <a:pt x="237578" y="11214"/>
                  </a:lnTo>
                  <a:close/>
                </a:path>
                <a:path w="602615" h="449580">
                  <a:moveTo>
                    <a:pt x="258025" y="371284"/>
                  </a:moveTo>
                  <a:lnTo>
                    <a:pt x="251231" y="372833"/>
                  </a:lnTo>
                  <a:lnTo>
                    <a:pt x="244563" y="374015"/>
                  </a:lnTo>
                  <a:lnTo>
                    <a:pt x="238023" y="374815"/>
                  </a:lnTo>
                  <a:lnTo>
                    <a:pt x="231635" y="375259"/>
                  </a:lnTo>
                  <a:lnTo>
                    <a:pt x="190258" y="416623"/>
                  </a:lnTo>
                  <a:lnTo>
                    <a:pt x="201472" y="427837"/>
                  </a:lnTo>
                  <a:lnTo>
                    <a:pt x="258025" y="371284"/>
                  </a:lnTo>
                  <a:close/>
                </a:path>
                <a:path w="602615" h="449580">
                  <a:moveTo>
                    <a:pt x="258724" y="32359"/>
                  </a:moveTo>
                  <a:lnTo>
                    <a:pt x="247497" y="21132"/>
                  </a:lnTo>
                  <a:lnTo>
                    <a:pt x="21132" y="247497"/>
                  </a:lnTo>
                  <a:lnTo>
                    <a:pt x="32359" y="258711"/>
                  </a:lnTo>
                  <a:lnTo>
                    <a:pt x="258724" y="32359"/>
                  </a:lnTo>
                  <a:close/>
                </a:path>
                <a:path w="602615" h="449580">
                  <a:moveTo>
                    <a:pt x="279857" y="53492"/>
                  </a:moveTo>
                  <a:lnTo>
                    <a:pt x="268630" y="42278"/>
                  </a:lnTo>
                  <a:lnTo>
                    <a:pt x="42278" y="268643"/>
                  </a:lnTo>
                  <a:lnTo>
                    <a:pt x="53505" y="279857"/>
                  </a:lnTo>
                  <a:lnTo>
                    <a:pt x="150876" y="182473"/>
                  </a:lnTo>
                  <a:lnTo>
                    <a:pt x="158559" y="166535"/>
                  </a:lnTo>
                  <a:lnTo>
                    <a:pt x="169697" y="152844"/>
                  </a:lnTo>
                  <a:lnTo>
                    <a:pt x="183426" y="141973"/>
                  </a:lnTo>
                  <a:lnTo>
                    <a:pt x="198818" y="134531"/>
                  </a:lnTo>
                  <a:lnTo>
                    <a:pt x="279857" y="53492"/>
                  </a:lnTo>
                  <a:close/>
                </a:path>
                <a:path w="602615" h="449580">
                  <a:moveTo>
                    <a:pt x="300990" y="74637"/>
                  </a:moveTo>
                  <a:lnTo>
                    <a:pt x="289763" y="63411"/>
                  </a:lnTo>
                  <a:lnTo>
                    <a:pt x="267119" y="86067"/>
                  </a:lnTo>
                  <a:lnTo>
                    <a:pt x="275856" y="83477"/>
                  </a:lnTo>
                  <a:lnTo>
                    <a:pt x="283692" y="81699"/>
                  </a:lnTo>
                  <a:lnTo>
                    <a:pt x="290385" y="80581"/>
                  </a:lnTo>
                  <a:lnTo>
                    <a:pt x="295668" y="79971"/>
                  </a:lnTo>
                  <a:lnTo>
                    <a:pt x="300990" y="74637"/>
                  </a:lnTo>
                  <a:close/>
                </a:path>
                <a:path w="602615" h="449580">
                  <a:moveTo>
                    <a:pt x="334683" y="85674"/>
                  </a:moveTo>
                  <a:lnTo>
                    <a:pt x="312432" y="63423"/>
                  </a:lnTo>
                  <a:lnTo>
                    <a:pt x="301218" y="74650"/>
                  </a:lnTo>
                  <a:lnTo>
                    <a:pt x="306476" y="79895"/>
                  </a:lnTo>
                  <a:lnTo>
                    <a:pt x="311531" y="80429"/>
                  </a:lnTo>
                  <a:lnTo>
                    <a:pt x="318096" y="81470"/>
                  </a:lnTo>
                  <a:lnTo>
                    <a:pt x="325907" y="83159"/>
                  </a:lnTo>
                  <a:lnTo>
                    <a:pt x="334683" y="85674"/>
                  </a:lnTo>
                  <a:close/>
                </a:path>
                <a:path w="602615" h="449580">
                  <a:moveTo>
                    <a:pt x="391096" y="437984"/>
                  </a:moveTo>
                  <a:lnTo>
                    <a:pt x="312597" y="359498"/>
                  </a:lnTo>
                  <a:lnTo>
                    <a:pt x="360591" y="311505"/>
                  </a:lnTo>
                  <a:lnTo>
                    <a:pt x="349364" y="300278"/>
                  </a:lnTo>
                  <a:lnTo>
                    <a:pt x="301383" y="348272"/>
                  </a:lnTo>
                  <a:lnTo>
                    <a:pt x="253403" y="300278"/>
                  </a:lnTo>
                  <a:lnTo>
                    <a:pt x="242176" y="311505"/>
                  </a:lnTo>
                  <a:lnTo>
                    <a:pt x="290156" y="359498"/>
                  </a:lnTo>
                  <a:lnTo>
                    <a:pt x="211670" y="437984"/>
                  </a:lnTo>
                  <a:lnTo>
                    <a:pt x="222897" y="449199"/>
                  </a:lnTo>
                  <a:lnTo>
                    <a:pt x="301383" y="370713"/>
                  </a:lnTo>
                  <a:lnTo>
                    <a:pt x="379869" y="449199"/>
                  </a:lnTo>
                  <a:lnTo>
                    <a:pt x="391096" y="437984"/>
                  </a:lnTo>
                  <a:close/>
                </a:path>
                <a:path w="602615" h="449580">
                  <a:moveTo>
                    <a:pt x="411962" y="416610"/>
                  </a:moveTo>
                  <a:lnTo>
                    <a:pt x="370535" y="375208"/>
                  </a:lnTo>
                  <a:lnTo>
                    <a:pt x="364083" y="374713"/>
                  </a:lnTo>
                  <a:lnTo>
                    <a:pt x="357479" y="373849"/>
                  </a:lnTo>
                  <a:lnTo>
                    <a:pt x="350748" y="372605"/>
                  </a:lnTo>
                  <a:lnTo>
                    <a:pt x="343877" y="370979"/>
                  </a:lnTo>
                  <a:lnTo>
                    <a:pt x="400735" y="427837"/>
                  </a:lnTo>
                  <a:lnTo>
                    <a:pt x="411962" y="416610"/>
                  </a:lnTo>
                  <a:close/>
                </a:path>
                <a:path w="602615" h="449580">
                  <a:moveTo>
                    <a:pt x="433108" y="395478"/>
                  </a:moveTo>
                  <a:lnTo>
                    <a:pt x="407987" y="370370"/>
                  </a:lnTo>
                  <a:lnTo>
                    <a:pt x="402183" y="372262"/>
                  </a:lnTo>
                  <a:lnTo>
                    <a:pt x="396074" y="373659"/>
                  </a:lnTo>
                  <a:lnTo>
                    <a:pt x="389674" y="374484"/>
                  </a:lnTo>
                  <a:lnTo>
                    <a:pt x="421881" y="406704"/>
                  </a:lnTo>
                  <a:lnTo>
                    <a:pt x="433108" y="395478"/>
                  </a:lnTo>
                  <a:close/>
                </a:path>
                <a:path w="602615" h="449580">
                  <a:moveTo>
                    <a:pt x="454240" y="374332"/>
                  </a:moveTo>
                  <a:lnTo>
                    <a:pt x="435622" y="355727"/>
                  </a:lnTo>
                  <a:lnTo>
                    <a:pt x="431393" y="359016"/>
                  </a:lnTo>
                  <a:lnTo>
                    <a:pt x="426821" y="361950"/>
                  </a:lnTo>
                  <a:lnTo>
                    <a:pt x="421944" y="364490"/>
                  </a:lnTo>
                  <a:lnTo>
                    <a:pt x="443014" y="385559"/>
                  </a:lnTo>
                  <a:lnTo>
                    <a:pt x="454240" y="374332"/>
                  </a:lnTo>
                  <a:close/>
                </a:path>
                <a:path w="602615" h="449580">
                  <a:moveTo>
                    <a:pt x="475373" y="353199"/>
                  </a:moveTo>
                  <a:lnTo>
                    <a:pt x="455879" y="333692"/>
                  </a:lnTo>
                  <a:lnTo>
                    <a:pt x="452970" y="338162"/>
                  </a:lnTo>
                  <a:lnTo>
                    <a:pt x="449681" y="342366"/>
                  </a:lnTo>
                  <a:lnTo>
                    <a:pt x="446011" y="346278"/>
                  </a:lnTo>
                  <a:lnTo>
                    <a:pt x="464159" y="364413"/>
                  </a:lnTo>
                  <a:lnTo>
                    <a:pt x="475373" y="353199"/>
                  </a:lnTo>
                  <a:close/>
                </a:path>
                <a:path w="602615" h="449580">
                  <a:moveTo>
                    <a:pt x="496519" y="332054"/>
                  </a:moveTo>
                  <a:lnTo>
                    <a:pt x="468388" y="303923"/>
                  </a:lnTo>
                  <a:lnTo>
                    <a:pt x="467080" y="309753"/>
                  </a:lnTo>
                  <a:lnTo>
                    <a:pt x="465226" y="315417"/>
                  </a:lnTo>
                  <a:lnTo>
                    <a:pt x="462851" y="320827"/>
                  </a:lnTo>
                  <a:lnTo>
                    <a:pt x="485292" y="343281"/>
                  </a:lnTo>
                  <a:lnTo>
                    <a:pt x="496519" y="332054"/>
                  </a:lnTo>
                  <a:close/>
                </a:path>
                <a:path w="602615" h="449580">
                  <a:moveTo>
                    <a:pt x="517652" y="310921"/>
                  </a:moveTo>
                  <a:lnTo>
                    <a:pt x="467753" y="261023"/>
                  </a:lnTo>
                  <a:lnTo>
                    <a:pt x="469112" y="267360"/>
                  </a:lnTo>
                  <a:lnTo>
                    <a:pt x="470027" y="273697"/>
                  </a:lnTo>
                  <a:lnTo>
                    <a:pt x="470496" y="279996"/>
                  </a:lnTo>
                  <a:lnTo>
                    <a:pt x="470560" y="286258"/>
                  </a:lnTo>
                  <a:lnTo>
                    <a:pt x="506437" y="322135"/>
                  </a:lnTo>
                  <a:lnTo>
                    <a:pt x="517652" y="310921"/>
                  </a:lnTo>
                  <a:close/>
                </a:path>
                <a:path w="602615" h="449580">
                  <a:moveTo>
                    <a:pt x="538797" y="289775"/>
                  </a:moveTo>
                  <a:lnTo>
                    <a:pt x="455460" y="206438"/>
                  </a:lnTo>
                  <a:lnTo>
                    <a:pt x="455129" y="212534"/>
                  </a:lnTo>
                  <a:lnTo>
                    <a:pt x="453910" y="218782"/>
                  </a:lnTo>
                  <a:lnTo>
                    <a:pt x="451650" y="225069"/>
                  </a:lnTo>
                  <a:lnTo>
                    <a:pt x="527583" y="300990"/>
                  </a:lnTo>
                  <a:lnTo>
                    <a:pt x="538797" y="289775"/>
                  </a:lnTo>
                  <a:close/>
                </a:path>
                <a:path w="602615" h="449580">
                  <a:moveTo>
                    <a:pt x="559930" y="268630"/>
                  </a:moveTo>
                  <a:lnTo>
                    <a:pt x="333590" y="42278"/>
                  </a:lnTo>
                  <a:lnTo>
                    <a:pt x="322364" y="53492"/>
                  </a:lnTo>
                  <a:lnTo>
                    <a:pt x="402958" y="134086"/>
                  </a:lnTo>
                  <a:lnTo>
                    <a:pt x="419011" y="141592"/>
                  </a:lnTo>
                  <a:lnTo>
                    <a:pt x="433285" y="152793"/>
                  </a:lnTo>
                  <a:lnTo>
                    <a:pt x="444792" y="167030"/>
                  </a:lnTo>
                  <a:lnTo>
                    <a:pt x="452539" y="183680"/>
                  </a:lnTo>
                  <a:lnTo>
                    <a:pt x="548716" y="279857"/>
                  </a:lnTo>
                  <a:lnTo>
                    <a:pt x="559930" y="268630"/>
                  </a:lnTo>
                  <a:close/>
                </a:path>
                <a:path w="602615" h="449580">
                  <a:moveTo>
                    <a:pt x="581075" y="247497"/>
                  </a:moveTo>
                  <a:lnTo>
                    <a:pt x="354711" y="21132"/>
                  </a:lnTo>
                  <a:lnTo>
                    <a:pt x="343496" y="32359"/>
                  </a:lnTo>
                  <a:lnTo>
                    <a:pt x="569861" y="258711"/>
                  </a:lnTo>
                  <a:lnTo>
                    <a:pt x="581075" y="247497"/>
                  </a:lnTo>
                  <a:close/>
                </a:path>
                <a:path w="602615" h="449580">
                  <a:moveTo>
                    <a:pt x="602221" y="226352"/>
                  </a:moveTo>
                  <a:lnTo>
                    <a:pt x="375856" y="0"/>
                  </a:lnTo>
                  <a:lnTo>
                    <a:pt x="364642" y="11214"/>
                  </a:lnTo>
                  <a:lnTo>
                    <a:pt x="590994" y="237566"/>
                  </a:lnTo>
                  <a:lnTo>
                    <a:pt x="602221" y="2263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47509" y="954551"/>
              <a:ext cx="741902" cy="19724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878046" y="418831"/>
              <a:ext cx="472440" cy="386715"/>
            </a:xfrm>
            <a:custGeom>
              <a:avLst/>
              <a:gdLst/>
              <a:ahLst/>
              <a:cxnLst/>
              <a:rect l="l" t="t" r="r" b="b"/>
              <a:pathLst>
                <a:path w="472440" h="386715">
                  <a:moveTo>
                    <a:pt x="236076" y="0"/>
                  </a:moveTo>
                  <a:lnTo>
                    <a:pt x="183901" y="9186"/>
                  </a:lnTo>
                  <a:lnTo>
                    <a:pt x="142567" y="34454"/>
                  </a:lnTo>
                  <a:lnTo>
                    <a:pt x="114381" y="72365"/>
                  </a:lnTo>
                  <a:lnTo>
                    <a:pt x="101651" y="119483"/>
                  </a:lnTo>
                  <a:lnTo>
                    <a:pt x="61070" y="135746"/>
                  </a:lnTo>
                  <a:lnTo>
                    <a:pt x="28872" y="164269"/>
                  </a:lnTo>
                  <a:lnTo>
                    <a:pt x="7650" y="203328"/>
                  </a:lnTo>
                  <a:lnTo>
                    <a:pt x="0" y="251196"/>
                  </a:lnTo>
                  <a:lnTo>
                    <a:pt x="6648" y="296033"/>
                  </a:lnTo>
                  <a:lnTo>
                    <a:pt x="25204" y="333358"/>
                  </a:lnTo>
                  <a:lnTo>
                    <a:pt x="53582" y="361763"/>
                  </a:lnTo>
                  <a:lnTo>
                    <a:pt x="89696" y="379838"/>
                  </a:lnTo>
                  <a:lnTo>
                    <a:pt x="131461" y="386176"/>
                  </a:lnTo>
                  <a:lnTo>
                    <a:pt x="143722" y="385456"/>
                  </a:lnTo>
                  <a:lnTo>
                    <a:pt x="156411" y="383530"/>
                  </a:lnTo>
                  <a:lnTo>
                    <a:pt x="168538" y="380752"/>
                  </a:lnTo>
                  <a:lnTo>
                    <a:pt x="179114" y="377475"/>
                  </a:lnTo>
                  <a:lnTo>
                    <a:pt x="172203" y="374814"/>
                  </a:lnTo>
                  <a:lnTo>
                    <a:pt x="167404" y="372448"/>
                  </a:lnTo>
                  <a:lnTo>
                    <a:pt x="162474" y="369042"/>
                  </a:lnTo>
                  <a:lnTo>
                    <a:pt x="158293" y="365737"/>
                  </a:lnTo>
                  <a:lnTo>
                    <a:pt x="127681" y="365737"/>
                  </a:lnTo>
                  <a:lnTo>
                    <a:pt x="86587" y="356292"/>
                  </a:lnTo>
                  <a:lnTo>
                    <a:pt x="53523" y="332450"/>
                  </a:lnTo>
                  <a:lnTo>
                    <a:pt x="31487" y="296616"/>
                  </a:lnTo>
                  <a:lnTo>
                    <a:pt x="23475" y="251196"/>
                  </a:lnTo>
                  <a:lnTo>
                    <a:pt x="29253" y="211958"/>
                  </a:lnTo>
                  <a:lnTo>
                    <a:pt x="70039" y="155393"/>
                  </a:lnTo>
                  <a:lnTo>
                    <a:pt x="107965" y="138864"/>
                  </a:lnTo>
                  <a:lnTo>
                    <a:pt x="121765" y="137022"/>
                  </a:lnTo>
                  <a:lnTo>
                    <a:pt x="121661" y="135168"/>
                  </a:lnTo>
                  <a:lnTo>
                    <a:pt x="121441" y="133346"/>
                  </a:lnTo>
                  <a:lnTo>
                    <a:pt x="121441" y="126404"/>
                  </a:lnTo>
                  <a:lnTo>
                    <a:pt x="134417" y="79573"/>
                  </a:lnTo>
                  <a:lnTo>
                    <a:pt x="192987" y="30539"/>
                  </a:lnTo>
                  <a:lnTo>
                    <a:pt x="236076" y="23486"/>
                  </a:lnTo>
                  <a:lnTo>
                    <a:pt x="311647" y="23486"/>
                  </a:lnTo>
                  <a:lnTo>
                    <a:pt x="288255" y="9186"/>
                  </a:lnTo>
                  <a:lnTo>
                    <a:pt x="236076" y="0"/>
                  </a:lnTo>
                  <a:close/>
                </a:path>
                <a:path w="472440" h="386715">
                  <a:moveTo>
                    <a:pt x="346763" y="385255"/>
                  </a:moveTo>
                  <a:lnTo>
                    <a:pt x="324576" y="385255"/>
                  </a:lnTo>
                  <a:lnTo>
                    <a:pt x="330345" y="385841"/>
                  </a:lnTo>
                  <a:lnTo>
                    <a:pt x="336021" y="386176"/>
                  </a:lnTo>
                  <a:lnTo>
                    <a:pt x="340691" y="386176"/>
                  </a:lnTo>
                  <a:lnTo>
                    <a:pt x="346763" y="385255"/>
                  </a:lnTo>
                  <a:close/>
                </a:path>
                <a:path w="472440" h="386715">
                  <a:moveTo>
                    <a:pt x="370644" y="294546"/>
                  </a:moveTo>
                  <a:lnTo>
                    <a:pt x="344020" y="294546"/>
                  </a:lnTo>
                  <a:lnTo>
                    <a:pt x="347308" y="294713"/>
                  </a:lnTo>
                  <a:lnTo>
                    <a:pt x="350554" y="294985"/>
                  </a:lnTo>
                  <a:lnTo>
                    <a:pt x="346963" y="316569"/>
                  </a:lnTo>
                  <a:lnTo>
                    <a:pt x="339062" y="336138"/>
                  </a:lnTo>
                  <a:lnTo>
                    <a:pt x="327463" y="353018"/>
                  </a:lnTo>
                  <a:lnTo>
                    <a:pt x="312775" y="366533"/>
                  </a:lnTo>
                  <a:lnTo>
                    <a:pt x="312880" y="366711"/>
                  </a:lnTo>
                  <a:lnTo>
                    <a:pt x="308304" y="370480"/>
                  </a:lnTo>
                  <a:lnTo>
                    <a:pt x="301100" y="376229"/>
                  </a:lnTo>
                  <a:lnTo>
                    <a:pt x="296148" y="379318"/>
                  </a:lnTo>
                  <a:lnTo>
                    <a:pt x="300954" y="381155"/>
                  </a:lnTo>
                  <a:lnTo>
                    <a:pt x="307744" y="382795"/>
                  </a:lnTo>
                  <a:lnTo>
                    <a:pt x="315814" y="384178"/>
                  </a:lnTo>
                  <a:lnTo>
                    <a:pt x="324461" y="385244"/>
                  </a:lnTo>
                  <a:lnTo>
                    <a:pt x="346832" y="385244"/>
                  </a:lnTo>
                  <a:lnTo>
                    <a:pt x="382457" y="379838"/>
                  </a:lnTo>
                  <a:lnTo>
                    <a:pt x="410633" y="365737"/>
                  </a:lnTo>
                  <a:lnTo>
                    <a:pt x="344471" y="365737"/>
                  </a:lnTo>
                  <a:lnTo>
                    <a:pt x="355675" y="349714"/>
                  </a:lnTo>
                  <a:lnTo>
                    <a:pt x="364030" y="331771"/>
                  </a:lnTo>
                  <a:lnTo>
                    <a:pt x="369252" y="311740"/>
                  </a:lnTo>
                  <a:lnTo>
                    <a:pt x="370644" y="294546"/>
                  </a:lnTo>
                  <a:close/>
                </a:path>
                <a:path w="472440" h="386715">
                  <a:moveTo>
                    <a:pt x="122425" y="274473"/>
                  </a:moveTo>
                  <a:lnTo>
                    <a:pt x="101724" y="275918"/>
                  </a:lnTo>
                  <a:lnTo>
                    <a:pt x="101305" y="280368"/>
                  </a:lnTo>
                  <a:lnTo>
                    <a:pt x="101214" y="282339"/>
                  </a:lnTo>
                  <a:lnTo>
                    <a:pt x="101096" y="289457"/>
                  </a:lnTo>
                  <a:lnTo>
                    <a:pt x="102900" y="311740"/>
                  </a:lnTo>
                  <a:lnTo>
                    <a:pt x="108122" y="331771"/>
                  </a:lnTo>
                  <a:lnTo>
                    <a:pt x="116477" y="349714"/>
                  </a:lnTo>
                  <a:lnTo>
                    <a:pt x="127681" y="365737"/>
                  </a:lnTo>
                  <a:lnTo>
                    <a:pt x="158293" y="365737"/>
                  </a:lnTo>
                  <a:lnTo>
                    <a:pt x="155168" y="363266"/>
                  </a:lnTo>
                  <a:lnTo>
                    <a:pt x="142089" y="349855"/>
                  </a:lnTo>
                  <a:lnTo>
                    <a:pt x="131802" y="333641"/>
                  </a:lnTo>
                  <a:lnTo>
                    <a:pt x="124805" y="315169"/>
                  </a:lnTo>
                  <a:lnTo>
                    <a:pt x="121598" y="294985"/>
                  </a:lnTo>
                  <a:lnTo>
                    <a:pt x="124844" y="294713"/>
                  </a:lnTo>
                  <a:lnTo>
                    <a:pt x="128132" y="294546"/>
                  </a:lnTo>
                  <a:lnTo>
                    <a:pt x="210781" y="294546"/>
                  </a:lnTo>
                  <a:lnTo>
                    <a:pt x="210614" y="287792"/>
                  </a:lnTo>
                  <a:lnTo>
                    <a:pt x="188591" y="287792"/>
                  </a:lnTo>
                  <a:lnTo>
                    <a:pt x="175876" y="282033"/>
                  </a:lnTo>
                  <a:lnTo>
                    <a:pt x="162135" y="277765"/>
                  </a:lnTo>
                  <a:lnTo>
                    <a:pt x="147339" y="275112"/>
                  </a:lnTo>
                  <a:lnTo>
                    <a:pt x="137296" y="274536"/>
                  </a:lnTo>
                  <a:lnTo>
                    <a:pt x="122425" y="274536"/>
                  </a:lnTo>
                  <a:close/>
                </a:path>
                <a:path w="472440" h="386715">
                  <a:moveTo>
                    <a:pt x="311647" y="23486"/>
                  </a:moveTo>
                  <a:lnTo>
                    <a:pt x="236076" y="23486"/>
                  </a:lnTo>
                  <a:lnTo>
                    <a:pt x="278847" y="30539"/>
                  </a:lnTo>
                  <a:lnTo>
                    <a:pt x="313330" y="50057"/>
                  </a:lnTo>
                  <a:lnTo>
                    <a:pt x="337573" y="79573"/>
                  </a:lnTo>
                  <a:lnTo>
                    <a:pt x="349622" y="116624"/>
                  </a:lnTo>
                  <a:lnTo>
                    <a:pt x="350261" y="121483"/>
                  </a:lnTo>
                  <a:lnTo>
                    <a:pt x="350711" y="126404"/>
                  </a:lnTo>
                  <a:lnTo>
                    <a:pt x="350711" y="133346"/>
                  </a:lnTo>
                  <a:lnTo>
                    <a:pt x="350491" y="135168"/>
                  </a:lnTo>
                  <a:lnTo>
                    <a:pt x="350387" y="137022"/>
                  </a:lnTo>
                  <a:lnTo>
                    <a:pt x="402113" y="155393"/>
                  </a:lnTo>
                  <a:lnTo>
                    <a:pt x="442899" y="211958"/>
                  </a:lnTo>
                  <a:lnTo>
                    <a:pt x="448677" y="251196"/>
                  </a:lnTo>
                  <a:lnTo>
                    <a:pt x="440666" y="296616"/>
                  </a:lnTo>
                  <a:lnTo>
                    <a:pt x="418629" y="332450"/>
                  </a:lnTo>
                  <a:lnTo>
                    <a:pt x="385565" y="356292"/>
                  </a:lnTo>
                  <a:lnTo>
                    <a:pt x="344471" y="365737"/>
                  </a:lnTo>
                  <a:lnTo>
                    <a:pt x="410633" y="365737"/>
                  </a:lnTo>
                  <a:lnTo>
                    <a:pt x="418574" y="361763"/>
                  </a:lnTo>
                  <a:lnTo>
                    <a:pt x="446955" y="333358"/>
                  </a:lnTo>
                  <a:lnTo>
                    <a:pt x="465513" y="296033"/>
                  </a:lnTo>
                  <a:lnTo>
                    <a:pt x="472163" y="251196"/>
                  </a:lnTo>
                  <a:lnTo>
                    <a:pt x="464511" y="203328"/>
                  </a:lnTo>
                  <a:lnTo>
                    <a:pt x="443286" y="164269"/>
                  </a:lnTo>
                  <a:lnTo>
                    <a:pt x="411084" y="135746"/>
                  </a:lnTo>
                  <a:lnTo>
                    <a:pt x="370501" y="119483"/>
                  </a:lnTo>
                  <a:lnTo>
                    <a:pt x="357773" y="72365"/>
                  </a:lnTo>
                  <a:lnTo>
                    <a:pt x="329589" y="34454"/>
                  </a:lnTo>
                  <a:lnTo>
                    <a:pt x="311647" y="23486"/>
                  </a:lnTo>
                  <a:close/>
                </a:path>
                <a:path w="472440" h="386715">
                  <a:moveTo>
                    <a:pt x="210781" y="294546"/>
                  </a:moveTo>
                  <a:lnTo>
                    <a:pt x="131461" y="294546"/>
                  </a:lnTo>
                  <a:lnTo>
                    <a:pt x="154729" y="297284"/>
                  </a:lnTo>
                  <a:lnTo>
                    <a:pt x="175870" y="305010"/>
                  </a:lnTo>
                  <a:lnTo>
                    <a:pt x="194075" y="316990"/>
                  </a:lnTo>
                  <a:lnTo>
                    <a:pt x="208538" y="332492"/>
                  </a:lnTo>
                  <a:lnTo>
                    <a:pt x="227322" y="320367"/>
                  </a:lnTo>
                  <a:lnTo>
                    <a:pt x="222349" y="314168"/>
                  </a:lnTo>
                  <a:lnTo>
                    <a:pt x="216893" y="308472"/>
                  </a:lnTo>
                  <a:lnTo>
                    <a:pt x="210998" y="303310"/>
                  </a:lnTo>
                  <a:lnTo>
                    <a:pt x="210781" y="294546"/>
                  </a:lnTo>
                  <a:close/>
                </a:path>
                <a:path w="472440" h="386715">
                  <a:moveTo>
                    <a:pt x="264331" y="222474"/>
                  </a:moveTo>
                  <a:lnTo>
                    <a:pt x="239249" y="222474"/>
                  </a:lnTo>
                  <a:lnTo>
                    <a:pt x="239490" y="222757"/>
                  </a:lnTo>
                  <a:lnTo>
                    <a:pt x="239741" y="222998"/>
                  </a:lnTo>
                  <a:lnTo>
                    <a:pt x="239971" y="223281"/>
                  </a:lnTo>
                  <a:lnTo>
                    <a:pt x="252460" y="241830"/>
                  </a:lnTo>
                  <a:lnTo>
                    <a:pt x="260235" y="261886"/>
                  </a:lnTo>
                  <a:lnTo>
                    <a:pt x="263333" y="282505"/>
                  </a:lnTo>
                  <a:lnTo>
                    <a:pt x="261793" y="302744"/>
                  </a:lnTo>
                  <a:lnTo>
                    <a:pt x="255646" y="308053"/>
                  </a:lnTo>
                  <a:lnTo>
                    <a:pt x="249981" y="313948"/>
                  </a:lnTo>
                  <a:lnTo>
                    <a:pt x="244830" y="320367"/>
                  </a:lnTo>
                  <a:lnTo>
                    <a:pt x="263615" y="332492"/>
                  </a:lnTo>
                  <a:lnTo>
                    <a:pt x="278077" y="316990"/>
                  </a:lnTo>
                  <a:lnTo>
                    <a:pt x="296282" y="305010"/>
                  </a:lnTo>
                  <a:lnTo>
                    <a:pt x="317423" y="297284"/>
                  </a:lnTo>
                  <a:lnTo>
                    <a:pt x="340691" y="294546"/>
                  </a:lnTo>
                  <a:lnTo>
                    <a:pt x="370644" y="294546"/>
                  </a:lnTo>
                  <a:lnTo>
                    <a:pt x="371056" y="289457"/>
                  </a:lnTo>
                  <a:lnTo>
                    <a:pt x="371056" y="287090"/>
                  </a:lnTo>
                  <a:lnTo>
                    <a:pt x="284860" y="287090"/>
                  </a:lnTo>
                  <a:lnTo>
                    <a:pt x="283111" y="267319"/>
                  </a:lnTo>
                  <a:lnTo>
                    <a:pt x="277850" y="247781"/>
                  </a:lnTo>
                  <a:lnTo>
                    <a:pt x="268748" y="228649"/>
                  </a:lnTo>
                  <a:lnTo>
                    <a:pt x="264331" y="222474"/>
                  </a:lnTo>
                  <a:close/>
                </a:path>
                <a:path w="472440" h="386715">
                  <a:moveTo>
                    <a:pt x="240558" y="194632"/>
                  </a:moveTo>
                  <a:lnTo>
                    <a:pt x="208905" y="227067"/>
                  </a:lnTo>
                  <a:lnTo>
                    <a:pt x="191377" y="266929"/>
                  </a:lnTo>
                  <a:lnTo>
                    <a:pt x="188591" y="287792"/>
                  </a:lnTo>
                  <a:lnTo>
                    <a:pt x="210614" y="287792"/>
                  </a:lnTo>
                  <a:lnTo>
                    <a:pt x="210541" y="284881"/>
                  </a:lnTo>
                  <a:lnTo>
                    <a:pt x="210633" y="281613"/>
                  </a:lnTo>
                  <a:lnTo>
                    <a:pt x="214967" y="261249"/>
                  </a:lnTo>
                  <a:lnTo>
                    <a:pt x="224418" y="241096"/>
                  </a:lnTo>
                  <a:lnTo>
                    <a:pt x="238788" y="222935"/>
                  </a:lnTo>
                  <a:lnTo>
                    <a:pt x="239249" y="222474"/>
                  </a:lnTo>
                  <a:lnTo>
                    <a:pt x="264331" y="222474"/>
                  </a:lnTo>
                  <a:lnTo>
                    <a:pt x="255479" y="210098"/>
                  </a:lnTo>
                  <a:lnTo>
                    <a:pt x="251070" y="204925"/>
                  </a:lnTo>
                  <a:lnTo>
                    <a:pt x="246369" y="200182"/>
                  </a:lnTo>
                  <a:lnTo>
                    <a:pt x="241448" y="195816"/>
                  </a:lnTo>
                  <a:lnTo>
                    <a:pt x="240558" y="194632"/>
                  </a:lnTo>
                  <a:close/>
                </a:path>
                <a:path w="472440" h="386715">
                  <a:moveTo>
                    <a:pt x="343738" y="274201"/>
                  </a:moveTo>
                  <a:lnTo>
                    <a:pt x="340691" y="274201"/>
                  </a:lnTo>
                  <a:lnTo>
                    <a:pt x="325222" y="275060"/>
                  </a:lnTo>
                  <a:lnTo>
                    <a:pt x="310777" y="277567"/>
                  </a:lnTo>
                  <a:lnTo>
                    <a:pt x="297331" y="281613"/>
                  </a:lnTo>
                  <a:lnTo>
                    <a:pt x="284860" y="287090"/>
                  </a:lnTo>
                  <a:lnTo>
                    <a:pt x="371056" y="287090"/>
                  </a:lnTo>
                  <a:lnTo>
                    <a:pt x="349727" y="274536"/>
                  </a:lnTo>
                  <a:lnTo>
                    <a:pt x="346743" y="274347"/>
                  </a:lnTo>
                  <a:lnTo>
                    <a:pt x="343738" y="274201"/>
                  </a:lnTo>
                  <a:close/>
                </a:path>
                <a:path w="472440" h="386715">
                  <a:moveTo>
                    <a:pt x="131461" y="274201"/>
                  </a:moveTo>
                  <a:lnTo>
                    <a:pt x="128414" y="274201"/>
                  </a:lnTo>
                  <a:lnTo>
                    <a:pt x="125409" y="274347"/>
                  </a:lnTo>
                  <a:lnTo>
                    <a:pt x="122425" y="274536"/>
                  </a:lnTo>
                  <a:lnTo>
                    <a:pt x="137296" y="274536"/>
                  </a:lnTo>
                  <a:lnTo>
                    <a:pt x="131461" y="274201"/>
                  </a:lnTo>
                  <a:close/>
                </a:path>
                <a:path w="472440" h="386715">
                  <a:moveTo>
                    <a:pt x="349727" y="274473"/>
                  </a:moveTo>
                  <a:lnTo>
                    <a:pt x="350627" y="274536"/>
                  </a:lnTo>
                  <a:lnTo>
                    <a:pt x="349727" y="2744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94780" y="852137"/>
              <a:ext cx="838689" cy="29965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93906"/>
              <a:ext cx="10354888" cy="1932510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0" y="11099138"/>
            <a:ext cx="20104100" cy="209550"/>
          </a:xfrm>
          <a:custGeom>
            <a:avLst/>
            <a:gdLst/>
            <a:ahLst/>
            <a:cxnLst/>
            <a:rect l="l" t="t" r="r" b="b"/>
            <a:pathLst>
              <a:path w="20104100" h="209550">
                <a:moveTo>
                  <a:pt x="20104099" y="0"/>
                </a:moveTo>
                <a:lnTo>
                  <a:pt x="0" y="0"/>
                </a:lnTo>
                <a:lnTo>
                  <a:pt x="0" y="209417"/>
                </a:lnTo>
                <a:lnTo>
                  <a:pt x="20104099" y="209417"/>
                </a:lnTo>
                <a:lnTo>
                  <a:pt x="20104099" y="0"/>
                </a:lnTo>
                <a:close/>
              </a:path>
            </a:pathLst>
          </a:custGeom>
          <a:solidFill>
            <a:srgbClr val="812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570632" y="3497275"/>
          <a:ext cx="9319260" cy="188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9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9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5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DEPENDENCIES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r>
                        <a:rPr sz="1650" b="1" spc="2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DRIVERS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solidFill>
                      <a:srgbClr val="43AB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365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Water</a:t>
                      </a:r>
                      <a:r>
                        <a:rPr sz="145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availability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75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Water</a:t>
                      </a:r>
                      <a:r>
                        <a:rPr sz="145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allocation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75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Crop</a:t>
                      </a:r>
                      <a:r>
                        <a:rPr sz="145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production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Freshwater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25" dirty="0">
                          <a:latin typeface="Calibri"/>
                          <a:cs typeface="Calibri"/>
                        </a:rPr>
                        <a:t>use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marR="313690" indent="-209550">
                        <a:lnSpc>
                          <a:spcPct val="104200"/>
                        </a:lnSpc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Volume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water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withdrawn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consumed,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total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5" dirty="0">
                          <a:latin typeface="Calibri Light"/>
                          <a:cs typeface="Calibri Light"/>
                        </a:rPr>
                        <a:t>and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by</a:t>
                      </a:r>
                      <a:r>
                        <a:rPr sz="145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areas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water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stress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75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Water</a:t>
                      </a:r>
                      <a:r>
                        <a:rPr sz="145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use</a:t>
                      </a:r>
                      <a:r>
                        <a:rPr sz="1450" spc="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efficiency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50" b="1" spc="-10" dirty="0">
                          <a:latin typeface="Calibri"/>
                          <a:cs typeface="Calibri"/>
                        </a:rPr>
                        <a:t>Pollution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75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Pesticide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nutrients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discharged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water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  <a:solidFill>
                      <a:srgbClr val="EA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570632" y="5607159"/>
          <a:ext cx="16963390" cy="23704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59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9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2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2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5310">
                <a:tc>
                  <a:txBody>
                    <a:bodyPr/>
                    <a:lstStyle/>
                    <a:p>
                      <a:pPr marL="108585" marR="947419">
                        <a:lnSpc>
                          <a:spcPts val="1650"/>
                        </a:lnSpc>
                        <a:spcBef>
                          <a:spcPts val="740"/>
                        </a:spcBef>
                      </a:pP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CHANGES</a:t>
                      </a:r>
                      <a:r>
                        <a:rPr sz="1650" b="1" spc="1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650" b="1" spc="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COTTON</a:t>
                      </a:r>
                      <a:r>
                        <a:rPr sz="1650" b="1" spc="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ACTIVITIES</a:t>
                      </a:r>
                      <a:r>
                        <a:rPr sz="1650" b="1" spc="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sz="16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IMPACTS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814"/>
                        </a:lnSpc>
                        <a:spcBef>
                          <a:spcPts val="409"/>
                        </a:spcBef>
                      </a:pP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CHANGES</a:t>
                      </a:r>
                      <a:r>
                        <a:rPr sz="165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650" b="1" spc="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EXTERNAL</a:t>
                      </a:r>
                      <a:r>
                        <a:rPr sz="1650" b="1" spc="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FACTORS</a:t>
                      </a:r>
                      <a:r>
                        <a:rPr sz="165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(natural</a:t>
                      </a:r>
                      <a:r>
                        <a:rPr sz="1650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endParaRPr sz="1650">
                        <a:latin typeface="Calibri"/>
                        <a:cs typeface="Calibri"/>
                      </a:endParaRPr>
                    </a:p>
                    <a:p>
                      <a:pPr marL="104139">
                        <a:lnSpc>
                          <a:spcPts val="1814"/>
                        </a:lnSpc>
                      </a:pPr>
                      <a:r>
                        <a:rPr sz="16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human-induced)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TREND:</a:t>
                      </a:r>
                      <a:r>
                        <a:rPr sz="1650" b="1" spc="1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PRE-</a:t>
                      </a: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EUROPEAN</a:t>
                      </a:r>
                      <a:r>
                        <a:rPr sz="1650" b="1" spc="2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650" b="1" spc="2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BASELINE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TREND:</a:t>
                      </a:r>
                      <a:r>
                        <a:rPr sz="1650" b="1" spc="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DESIRED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solidFill>
                      <a:srgbClr val="43AB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145">
                <a:tc>
                  <a:txBody>
                    <a:bodyPr/>
                    <a:lstStyle/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484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Surface</a:t>
                      </a:r>
                      <a:r>
                        <a:rPr sz="145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water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flows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/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availability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Groundwater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levels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/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availability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marR="587375" indent="-209550">
                        <a:lnSpc>
                          <a:spcPct val="104200"/>
                        </a:lnSpc>
                        <a:spcBef>
                          <a:spcPts val="165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Potential</a:t>
                      </a:r>
                      <a:r>
                        <a:rPr sz="145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impact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on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native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fish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habitat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&amp;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length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5" dirty="0">
                          <a:latin typeface="Calibri Light"/>
                          <a:cs typeface="Calibri Light"/>
                        </a:rPr>
                        <a:t>of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riverbank</a:t>
                      </a:r>
                      <a:r>
                        <a:rPr sz="1450" spc="9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buffers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marR="246379" indent="-209550">
                        <a:lnSpc>
                          <a:spcPct val="104200"/>
                        </a:lnSpc>
                        <a:spcBef>
                          <a:spcPts val="165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Potential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impact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from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pesticide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nutrient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runoff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(mitigated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by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closed-cycle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nature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most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irrigated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cotton</a:t>
                      </a:r>
                      <a:r>
                        <a:rPr sz="145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farms)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690" marR="251460" indent="-209550">
                        <a:lnSpc>
                          <a:spcPct val="104200"/>
                        </a:lnSpc>
                        <a:spcBef>
                          <a:spcPts val="414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Climate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change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has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reduced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inflows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water availability,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will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create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increasingly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boom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0" dirty="0">
                          <a:latin typeface="Calibri Light"/>
                          <a:cs typeface="Calibri Light"/>
                        </a:rPr>
                        <a:t>bust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cycles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marR="375920" indent="-209550">
                        <a:lnSpc>
                          <a:spcPct val="104200"/>
                        </a:lnSpc>
                        <a:spcBef>
                          <a:spcPts val="165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Regulatory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changes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manage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water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allocations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within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sustainable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withdrawal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limits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marR="493395" indent="-209550">
                        <a:lnSpc>
                          <a:spcPct val="104200"/>
                        </a:lnSpc>
                        <a:spcBef>
                          <a:spcPts val="165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Upstream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impacts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on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water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availability,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quality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5" dirty="0">
                          <a:latin typeface="Calibri Light"/>
                          <a:cs typeface="Calibri Light"/>
                        </a:rPr>
                        <a:t>and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habitat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52704" marB="0">
                    <a:lnB w="28575">
                      <a:solidFill>
                        <a:srgbClr val="43AB9A"/>
                      </a:solidFill>
                      <a:prstDash val="solid"/>
                    </a:lnB>
                    <a:solidFill>
                      <a:srgbClr val="EAF2F0"/>
                    </a:solidFill>
                  </a:tcPr>
                </a:tc>
                <a:tc>
                  <a:txBody>
                    <a:bodyPr/>
                    <a:lstStyle/>
                    <a:p>
                      <a:pPr marL="104139" marR="205104">
                        <a:lnSpc>
                          <a:spcPct val="104200"/>
                        </a:lnSpc>
                        <a:spcBef>
                          <a:spcPts val="414"/>
                        </a:spcBef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Climate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change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reducing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water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availability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5" dirty="0">
                          <a:latin typeface="Calibri Light"/>
                          <a:cs typeface="Calibri Light"/>
                        </a:rPr>
                        <a:t>and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increasing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competition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for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(and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scrutiny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5" dirty="0">
                          <a:latin typeface="Calibri Light"/>
                          <a:cs typeface="Calibri Light"/>
                        </a:rPr>
                        <a:t>on)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water</a:t>
                      </a:r>
                      <a:r>
                        <a:rPr sz="145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0" dirty="0">
                          <a:latin typeface="Calibri Light"/>
                          <a:cs typeface="Calibri Light"/>
                        </a:rPr>
                        <a:t>use.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104139" marR="712470">
                        <a:lnSpc>
                          <a:spcPct val="104200"/>
                        </a:lnSpc>
                        <a:spcBef>
                          <a:spcPts val="165"/>
                        </a:spcBef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Inland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water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quality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is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generally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good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5" dirty="0">
                          <a:latin typeface="Calibri Light"/>
                          <a:cs typeface="Calibri Light"/>
                        </a:rPr>
                        <a:t>in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Australia</a:t>
                      </a:r>
                      <a:r>
                        <a:rPr sz="1275" spc="-15" baseline="32679" dirty="0">
                          <a:latin typeface="Calibri Light"/>
                          <a:cs typeface="Calibri Light"/>
                        </a:rPr>
                        <a:t>1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.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52704" marB="0">
                    <a:lnB w="28575">
                      <a:solidFill>
                        <a:srgbClr val="43AB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216535">
                        <a:lnSpc>
                          <a:spcPct val="104200"/>
                        </a:lnSpc>
                        <a:spcBef>
                          <a:spcPts val="414"/>
                        </a:spcBef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Continued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gains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water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use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efficiency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enable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cotton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growers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adapt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changing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climate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conditions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that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will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likely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see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allocations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5" dirty="0">
                          <a:latin typeface="Calibri Light"/>
                          <a:cs typeface="Calibri Light"/>
                        </a:rPr>
                        <a:t>of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sustainably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withdrawn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water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reduced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0" dirty="0">
                          <a:latin typeface="Calibri Light"/>
                          <a:cs typeface="Calibri Light"/>
                        </a:rPr>
                        <a:t>over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time.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52704" marB="0">
                    <a:lnB w="28575">
                      <a:solidFill>
                        <a:srgbClr val="43AB9A"/>
                      </a:solidFill>
                      <a:prstDash val="solid"/>
                    </a:lnB>
                    <a:solidFill>
                      <a:srgbClr val="EA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570632" y="8198703"/>
          <a:ext cx="16963390" cy="1475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19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2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2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5310">
                <a:tc>
                  <a:txBody>
                    <a:bodyPr/>
                    <a:lstStyle/>
                    <a:p>
                      <a:pPr marL="108585">
                        <a:lnSpc>
                          <a:spcPts val="1814"/>
                        </a:lnSpc>
                        <a:spcBef>
                          <a:spcPts val="409"/>
                        </a:spcBef>
                      </a:pPr>
                      <a:r>
                        <a:rPr sz="16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CONSEQUENCES</a:t>
                      </a:r>
                      <a:r>
                        <a:rPr sz="165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65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COST</a:t>
                      </a:r>
                      <a:r>
                        <a:rPr sz="1650" b="1" spc="1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AND/OR</a:t>
                      </a:r>
                      <a:r>
                        <a:rPr sz="1650" b="1" spc="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endParaRPr sz="1650">
                        <a:latin typeface="Calibri"/>
                        <a:cs typeface="Calibri"/>
                      </a:endParaRPr>
                    </a:p>
                    <a:p>
                      <a:pPr marL="104139">
                        <a:lnSpc>
                          <a:spcPts val="1814"/>
                        </a:lnSpc>
                      </a:pPr>
                      <a:r>
                        <a:rPr sz="16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(Consequences</a:t>
                      </a:r>
                      <a:r>
                        <a:rPr sz="165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assessed</a:t>
                      </a:r>
                      <a:r>
                        <a:rPr sz="16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65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being</a:t>
                      </a:r>
                      <a:r>
                        <a:rPr sz="16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most</a:t>
                      </a:r>
                      <a:r>
                        <a:rPr sz="165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significant</a:t>
                      </a:r>
                      <a:r>
                        <a:rPr sz="16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6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bolded)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SIGNIFICANCE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VALUATION</a:t>
                      </a:r>
                      <a:r>
                        <a:rPr sz="1650" b="1" spc="2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TECHNIQUE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solidFill>
                      <a:srgbClr val="43AB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430">
                <a:tc>
                  <a:txBody>
                    <a:bodyPr/>
                    <a:lstStyle/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484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Changing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water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allocations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(from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climate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regulation)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affect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crop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viability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yield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Changes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customer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trust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perceived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impact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water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quantity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quality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need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adapt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increased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variability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boom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bust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cycles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484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spc="-50" dirty="0">
                          <a:latin typeface="Calibri"/>
                          <a:cs typeface="Calibri"/>
                        </a:rPr>
                        <a:t>H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spc="-50" dirty="0">
                          <a:latin typeface="Calibri"/>
                          <a:cs typeface="Calibri"/>
                        </a:rPr>
                        <a:t>H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spc="-50" dirty="0">
                          <a:latin typeface="Calibri"/>
                          <a:cs typeface="Calibri"/>
                        </a:rPr>
                        <a:t>H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  <a:solidFill>
                      <a:srgbClr val="EAF2F0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TBC</a:t>
                      </a:r>
                      <a:r>
                        <a:rPr sz="145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by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Qld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DAF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at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later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0" dirty="0">
                          <a:latin typeface="Calibri Light"/>
                          <a:cs typeface="Calibri Light"/>
                        </a:rPr>
                        <a:t>date.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1532532" y="9955583"/>
            <a:ext cx="222377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125" i="1" baseline="33333" dirty="0">
                <a:solidFill>
                  <a:srgbClr val="666666"/>
                </a:solidFill>
                <a:latin typeface="Calibri"/>
                <a:cs typeface="Calibri"/>
              </a:rPr>
              <a:t>1</a:t>
            </a:r>
            <a:r>
              <a:rPr sz="1125" i="1" spc="187" baseline="3333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State of the Environment </a:t>
            </a:r>
            <a:r>
              <a:rPr sz="1300" i="1" spc="-20" dirty="0">
                <a:solidFill>
                  <a:srgbClr val="666666"/>
                </a:solidFill>
                <a:latin typeface="Calibri"/>
                <a:cs typeface="Calibri"/>
              </a:rPr>
              <a:t>2021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14" dirty="0"/>
              <a:t>LAND</a:t>
            </a:r>
            <a:r>
              <a:rPr spc="175" dirty="0"/>
              <a:t> </a:t>
            </a:r>
            <a:r>
              <a:rPr spc="105" dirty="0"/>
              <a:t>USE</a:t>
            </a:r>
            <a:r>
              <a:rPr spc="100" dirty="0"/>
              <a:t> </a:t>
            </a:r>
            <a:r>
              <a:rPr spc="75" dirty="0"/>
              <a:t>(NATIVE</a:t>
            </a:r>
            <a:r>
              <a:rPr spc="180" dirty="0"/>
              <a:t> </a:t>
            </a:r>
            <a:r>
              <a:rPr spc="60" dirty="0"/>
              <a:t>VEGETATION)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0104100" cy="2526665"/>
            <a:chOff x="0" y="0"/>
            <a:chExt cx="20104100" cy="252666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0104100" cy="1570990"/>
            </a:xfrm>
            <a:custGeom>
              <a:avLst/>
              <a:gdLst/>
              <a:ahLst/>
              <a:cxnLst/>
              <a:rect l="l" t="t" r="r" b="b"/>
              <a:pathLst>
                <a:path w="20104100" h="1570990">
                  <a:moveTo>
                    <a:pt x="20104099" y="0"/>
                  </a:moveTo>
                  <a:lnTo>
                    <a:pt x="0" y="0"/>
                  </a:lnTo>
                  <a:lnTo>
                    <a:pt x="0" y="1570632"/>
                  </a:lnTo>
                  <a:lnTo>
                    <a:pt x="20104099" y="1570632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812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19068" y="986006"/>
              <a:ext cx="158372" cy="1657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70298" y="986010"/>
              <a:ext cx="158361" cy="1657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837431" y="777840"/>
              <a:ext cx="2074545" cy="212090"/>
            </a:xfrm>
            <a:custGeom>
              <a:avLst/>
              <a:gdLst/>
              <a:ahLst/>
              <a:cxnLst/>
              <a:rect l="l" t="t" r="r" b="b"/>
              <a:pathLst>
                <a:path w="2074544" h="212090">
                  <a:moveTo>
                    <a:pt x="2074334" y="178916"/>
                  </a:moveTo>
                  <a:lnTo>
                    <a:pt x="2048021" y="178916"/>
                  </a:lnTo>
                  <a:lnTo>
                    <a:pt x="2048021" y="208590"/>
                  </a:lnTo>
                  <a:lnTo>
                    <a:pt x="2074334" y="208590"/>
                  </a:lnTo>
                  <a:lnTo>
                    <a:pt x="2074334" y="178916"/>
                  </a:lnTo>
                  <a:close/>
                </a:path>
                <a:path w="2074544" h="212090">
                  <a:moveTo>
                    <a:pt x="1974065" y="2931"/>
                  </a:moveTo>
                  <a:lnTo>
                    <a:pt x="1946872" y="2931"/>
                  </a:lnTo>
                  <a:lnTo>
                    <a:pt x="1946872" y="208590"/>
                  </a:lnTo>
                  <a:lnTo>
                    <a:pt x="1974065" y="208590"/>
                  </a:lnTo>
                  <a:lnTo>
                    <a:pt x="1973479" y="114876"/>
                  </a:lnTo>
                  <a:lnTo>
                    <a:pt x="1998636" y="114876"/>
                  </a:lnTo>
                  <a:lnTo>
                    <a:pt x="1995394" y="104876"/>
                  </a:lnTo>
                  <a:lnTo>
                    <a:pt x="1998606" y="94604"/>
                  </a:lnTo>
                  <a:lnTo>
                    <a:pt x="1973479" y="94604"/>
                  </a:lnTo>
                  <a:lnTo>
                    <a:pt x="1974065" y="2931"/>
                  </a:lnTo>
                  <a:close/>
                </a:path>
                <a:path w="2074544" h="212090">
                  <a:moveTo>
                    <a:pt x="1998636" y="114876"/>
                  </a:moveTo>
                  <a:lnTo>
                    <a:pt x="1973479" y="114876"/>
                  </a:lnTo>
                  <a:lnTo>
                    <a:pt x="1999488" y="208590"/>
                  </a:lnTo>
                  <a:lnTo>
                    <a:pt x="2029016" y="208590"/>
                  </a:lnTo>
                  <a:lnTo>
                    <a:pt x="1998636" y="114876"/>
                  </a:lnTo>
                  <a:close/>
                </a:path>
                <a:path w="2074544" h="212090">
                  <a:moveTo>
                    <a:pt x="2027268" y="2931"/>
                  </a:moveTo>
                  <a:lnTo>
                    <a:pt x="1997447" y="2931"/>
                  </a:lnTo>
                  <a:lnTo>
                    <a:pt x="1973479" y="94604"/>
                  </a:lnTo>
                  <a:lnTo>
                    <a:pt x="1998606" y="94604"/>
                  </a:lnTo>
                  <a:lnTo>
                    <a:pt x="2027268" y="2931"/>
                  </a:lnTo>
                  <a:close/>
                </a:path>
                <a:path w="2074544" h="212090">
                  <a:moveTo>
                    <a:pt x="1881974" y="0"/>
                  </a:moveTo>
                  <a:lnTo>
                    <a:pt x="1863584" y="2767"/>
                  </a:lnTo>
                  <a:lnTo>
                    <a:pt x="1851905" y="10465"/>
                  </a:lnTo>
                  <a:lnTo>
                    <a:pt x="1845761" y="22184"/>
                  </a:lnTo>
                  <a:lnTo>
                    <a:pt x="1843975" y="37014"/>
                  </a:lnTo>
                  <a:lnTo>
                    <a:pt x="1843975" y="174800"/>
                  </a:lnTo>
                  <a:lnTo>
                    <a:pt x="1845761" y="189467"/>
                  </a:lnTo>
                  <a:lnTo>
                    <a:pt x="1851905" y="201102"/>
                  </a:lnTo>
                  <a:lnTo>
                    <a:pt x="1863584" y="208769"/>
                  </a:lnTo>
                  <a:lnTo>
                    <a:pt x="1881974" y="211532"/>
                  </a:lnTo>
                  <a:lnTo>
                    <a:pt x="1899861" y="208769"/>
                  </a:lnTo>
                  <a:lnTo>
                    <a:pt x="1911282" y="201102"/>
                  </a:lnTo>
                  <a:lnTo>
                    <a:pt x="1917331" y="189467"/>
                  </a:lnTo>
                  <a:lnTo>
                    <a:pt x="1917611" y="187146"/>
                  </a:lnTo>
                  <a:lnTo>
                    <a:pt x="1874089" y="187146"/>
                  </a:lnTo>
                  <a:lnTo>
                    <a:pt x="1871157" y="182151"/>
                  </a:lnTo>
                  <a:lnTo>
                    <a:pt x="1871157" y="29967"/>
                  </a:lnTo>
                  <a:lnTo>
                    <a:pt x="1874089" y="24669"/>
                  </a:lnTo>
                  <a:lnTo>
                    <a:pt x="1917628" y="24669"/>
                  </a:lnTo>
                  <a:lnTo>
                    <a:pt x="1917331" y="22184"/>
                  </a:lnTo>
                  <a:lnTo>
                    <a:pt x="1911282" y="10465"/>
                  </a:lnTo>
                  <a:lnTo>
                    <a:pt x="1899861" y="2767"/>
                  </a:lnTo>
                  <a:lnTo>
                    <a:pt x="1881974" y="0"/>
                  </a:lnTo>
                  <a:close/>
                </a:path>
                <a:path w="2074544" h="212090">
                  <a:moveTo>
                    <a:pt x="1919103" y="146896"/>
                  </a:moveTo>
                  <a:lnTo>
                    <a:pt x="1892497" y="146896"/>
                  </a:lnTo>
                  <a:lnTo>
                    <a:pt x="1892497" y="182151"/>
                  </a:lnTo>
                  <a:lnTo>
                    <a:pt x="1889869" y="187146"/>
                  </a:lnTo>
                  <a:lnTo>
                    <a:pt x="1917611" y="187146"/>
                  </a:lnTo>
                  <a:lnTo>
                    <a:pt x="1919103" y="174800"/>
                  </a:lnTo>
                  <a:lnTo>
                    <a:pt x="1919103" y="146896"/>
                  </a:lnTo>
                  <a:close/>
                </a:path>
                <a:path w="2074544" h="212090">
                  <a:moveTo>
                    <a:pt x="1917628" y="24669"/>
                  </a:moveTo>
                  <a:lnTo>
                    <a:pt x="1889869" y="24669"/>
                  </a:lnTo>
                  <a:lnTo>
                    <a:pt x="1892497" y="29967"/>
                  </a:lnTo>
                  <a:lnTo>
                    <a:pt x="1892497" y="61694"/>
                  </a:lnTo>
                  <a:lnTo>
                    <a:pt x="1919103" y="61694"/>
                  </a:lnTo>
                  <a:lnTo>
                    <a:pt x="1919103" y="37014"/>
                  </a:lnTo>
                  <a:lnTo>
                    <a:pt x="1917628" y="24669"/>
                  </a:lnTo>
                  <a:close/>
                </a:path>
                <a:path w="2074544" h="212090">
                  <a:moveTo>
                    <a:pt x="1779956" y="0"/>
                  </a:moveTo>
                  <a:lnTo>
                    <a:pt x="1761560" y="2809"/>
                  </a:lnTo>
                  <a:lnTo>
                    <a:pt x="1749878" y="10575"/>
                  </a:lnTo>
                  <a:lnTo>
                    <a:pt x="1743733" y="22307"/>
                  </a:lnTo>
                  <a:lnTo>
                    <a:pt x="1741946" y="37014"/>
                  </a:lnTo>
                  <a:lnTo>
                    <a:pt x="1741946" y="174800"/>
                  </a:lnTo>
                  <a:lnTo>
                    <a:pt x="1743733" y="189467"/>
                  </a:lnTo>
                  <a:lnTo>
                    <a:pt x="1749878" y="201102"/>
                  </a:lnTo>
                  <a:lnTo>
                    <a:pt x="1761560" y="208769"/>
                  </a:lnTo>
                  <a:lnTo>
                    <a:pt x="1779956" y="211532"/>
                  </a:lnTo>
                  <a:lnTo>
                    <a:pt x="1798304" y="208769"/>
                  </a:lnTo>
                  <a:lnTo>
                    <a:pt x="1809882" y="201102"/>
                  </a:lnTo>
                  <a:lnTo>
                    <a:pt x="1815922" y="189467"/>
                  </a:lnTo>
                  <a:lnTo>
                    <a:pt x="1816198" y="187146"/>
                  </a:lnTo>
                  <a:lnTo>
                    <a:pt x="1772061" y="187146"/>
                  </a:lnTo>
                  <a:lnTo>
                    <a:pt x="1769139" y="182151"/>
                  </a:lnTo>
                  <a:lnTo>
                    <a:pt x="1769139" y="29967"/>
                  </a:lnTo>
                  <a:lnTo>
                    <a:pt x="1772061" y="24669"/>
                  </a:lnTo>
                  <a:lnTo>
                    <a:pt x="1816202" y="24669"/>
                  </a:lnTo>
                  <a:lnTo>
                    <a:pt x="1815922" y="22307"/>
                  </a:lnTo>
                  <a:lnTo>
                    <a:pt x="1809882" y="10575"/>
                  </a:lnTo>
                  <a:lnTo>
                    <a:pt x="1798304" y="2809"/>
                  </a:lnTo>
                  <a:lnTo>
                    <a:pt x="1779956" y="0"/>
                  </a:lnTo>
                  <a:close/>
                </a:path>
                <a:path w="2074544" h="212090">
                  <a:moveTo>
                    <a:pt x="1816202" y="24669"/>
                  </a:moveTo>
                  <a:lnTo>
                    <a:pt x="1787851" y="24669"/>
                  </a:lnTo>
                  <a:lnTo>
                    <a:pt x="1790479" y="29967"/>
                  </a:lnTo>
                  <a:lnTo>
                    <a:pt x="1790479" y="182151"/>
                  </a:lnTo>
                  <a:lnTo>
                    <a:pt x="1787851" y="187146"/>
                  </a:lnTo>
                  <a:lnTo>
                    <a:pt x="1816198" y="187146"/>
                  </a:lnTo>
                  <a:lnTo>
                    <a:pt x="1817661" y="174800"/>
                  </a:lnTo>
                  <a:lnTo>
                    <a:pt x="1817661" y="37014"/>
                  </a:lnTo>
                  <a:lnTo>
                    <a:pt x="1816202" y="24669"/>
                  </a:lnTo>
                  <a:close/>
                </a:path>
                <a:path w="2074544" h="212090">
                  <a:moveTo>
                    <a:pt x="1677938" y="2931"/>
                  </a:moveTo>
                  <a:lnTo>
                    <a:pt x="1638180" y="2931"/>
                  </a:lnTo>
                  <a:lnTo>
                    <a:pt x="1638180" y="208590"/>
                  </a:lnTo>
                  <a:lnTo>
                    <a:pt x="1678514" y="208590"/>
                  </a:lnTo>
                  <a:lnTo>
                    <a:pt x="1696174" y="206167"/>
                  </a:lnTo>
                  <a:lnTo>
                    <a:pt x="1707094" y="199118"/>
                  </a:lnTo>
                  <a:lnTo>
                    <a:pt x="1712643" y="187771"/>
                  </a:lnTo>
                  <a:lnTo>
                    <a:pt x="1713151" y="182737"/>
                  </a:lnTo>
                  <a:lnTo>
                    <a:pt x="1665362" y="182737"/>
                  </a:lnTo>
                  <a:lnTo>
                    <a:pt x="1665362" y="29088"/>
                  </a:lnTo>
                  <a:lnTo>
                    <a:pt x="1713131" y="29088"/>
                  </a:lnTo>
                  <a:lnTo>
                    <a:pt x="1712594" y="24007"/>
                  </a:lnTo>
                  <a:lnTo>
                    <a:pt x="1706916" y="12629"/>
                  </a:lnTo>
                  <a:lnTo>
                    <a:pt x="1695812" y="5438"/>
                  </a:lnTo>
                  <a:lnTo>
                    <a:pt x="1677938" y="2931"/>
                  </a:lnTo>
                  <a:close/>
                </a:path>
                <a:path w="2074544" h="212090">
                  <a:moveTo>
                    <a:pt x="1713131" y="29088"/>
                  </a:moveTo>
                  <a:lnTo>
                    <a:pt x="1684367" y="29088"/>
                  </a:lnTo>
                  <a:lnTo>
                    <a:pt x="1686995" y="32313"/>
                  </a:lnTo>
                  <a:lnTo>
                    <a:pt x="1686995" y="179219"/>
                  </a:lnTo>
                  <a:lnTo>
                    <a:pt x="1684660" y="182737"/>
                  </a:lnTo>
                  <a:lnTo>
                    <a:pt x="1713151" y="182737"/>
                  </a:lnTo>
                  <a:lnTo>
                    <a:pt x="1714188" y="172455"/>
                  </a:lnTo>
                  <a:lnTo>
                    <a:pt x="1714188" y="39077"/>
                  </a:lnTo>
                  <a:lnTo>
                    <a:pt x="1713131" y="29088"/>
                  </a:lnTo>
                  <a:close/>
                </a:path>
                <a:path w="2074544" h="212090">
                  <a:moveTo>
                    <a:pt x="1571240" y="2931"/>
                  </a:moveTo>
                  <a:lnTo>
                    <a:pt x="1531482" y="2931"/>
                  </a:lnTo>
                  <a:lnTo>
                    <a:pt x="1531482" y="208590"/>
                  </a:lnTo>
                  <a:lnTo>
                    <a:pt x="1571826" y="208590"/>
                  </a:lnTo>
                  <a:lnTo>
                    <a:pt x="1589484" y="206167"/>
                  </a:lnTo>
                  <a:lnTo>
                    <a:pt x="1600401" y="199118"/>
                  </a:lnTo>
                  <a:lnTo>
                    <a:pt x="1605946" y="187771"/>
                  </a:lnTo>
                  <a:lnTo>
                    <a:pt x="1606453" y="182737"/>
                  </a:lnTo>
                  <a:lnTo>
                    <a:pt x="1558675" y="182737"/>
                  </a:lnTo>
                  <a:lnTo>
                    <a:pt x="1558675" y="29088"/>
                  </a:lnTo>
                  <a:lnTo>
                    <a:pt x="1606433" y="29088"/>
                  </a:lnTo>
                  <a:lnTo>
                    <a:pt x="1605896" y="24007"/>
                  </a:lnTo>
                  <a:lnTo>
                    <a:pt x="1600218" y="12629"/>
                  </a:lnTo>
                  <a:lnTo>
                    <a:pt x="1589113" y="5438"/>
                  </a:lnTo>
                  <a:lnTo>
                    <a:pt x="1571240" y="2931"/>
                  </a:lnTo>
                  <a:close/>
                </a:path>
                <a:path w="2074544" h="212090">
                  <a:moveTo>
                    <a:pt x="1606433" y="29088"/>
                  </a:moveTo>
                  <a:lnTo>
                    <a:pt x="1577669" y="29088"/>
                  </a:lnTo>
                  <a:lnTo>
                    <a:pt x="1580297" y="32313"/>
                  </a:lnTo>
                  <a:lnTo>
                    <a:pt x="1580297" y="179219"/>
                  </a:lnTo>
                  <a:lnTo>
                    <a:pt x="1577962" y="182737"/>
                  </a:lnTo>
                  <a:lnTo>
                    <a:pt x="1606453" y="182737"/>
                  </a:lnTo>
                  <a:lnTo>
                    <a:pt x="1607490" y="172455"/>
                  </a:lnTo>
                  <a:lnTo>
                    <a:pt x="1607490" y="39077"/>
                  </a:lnTo>
                  <a:lnTo>
                    <a:pt x="1606433" y="29088"/>
                  </a:lnTo>
                  <a:close/>
                </a:path>
                <a:path w="2074544" h="212090">
                  <a:moveTo>
                    <a:pt x="1484132" y="2931"/>
                  </a:moveTo>
                  <a:lnTo>
                    <a:pt x="1449631" y="2931"/>
                  </a:lnTo>
                  <a:lnTo>
                    <a:pt x="1424197" y="208590"/>
                  </a:lnTo>
                  <a:lnTo>
                    <a:pt x="1451683" y="208590"/>
                  </a:lnTo>
                  <a:lnTo>
                    <a:pt x="1455484" y="166288"/>
                  </a:lnTo>
                  <a:lnTo>
                    <a:pt x="1504335" y="166288"/>
                  </a:lnTo>
                  <a:lnTo>
                    <a:pt x="1501210" y="141021"/>
                  </a:lnTo>
                  <a:lnTo>
                    <a:pt x="1458112" y="141021"/>
                  </a:lnTo>
                  <a:lnTo>
                    <a:pt x="1460104" y="114928"/>
                  </a:lnTo>
                  <a:lnTo>
                    <a:pt x="1462404" y="88505"/>
                  </a:lnTo>
                  <a:lnTo>
                    <a:pt x="1464747" y="62191"/>
                  </a:lnTo>
                  <a:lnTo>
                    <a:pt x="1466876" y="36428"/>
                  </a:lnTo>
                  <a:lnTo>
                    <a:pt x="1488275" y="36428"/>
                  </a:lnTo>
                  <a:lnTo>
                    <a:pt x="1484132" y="2931"/>
                  </a:lnTo>
                  <a:close/>
                </a:path>
                <a:path w="2074544" h="212090">
                  <a:moveTo>
                    <a:pt x="1504335" y="166288"/>
                  </a:moveTo>
                  <a:lnTo>
                    <a:pt x="1478279" y="166288"/>
                  </a:lnTo>
                  <a:lnTo>
                    <a:pt x="1482080" y="208590"/>
                  </a:lnTo>
                  <a:lnTo>
                    <a:pt x="1509566" y="208590"/>
                  </a:lnTo>
                  <a:lnTo>
                    <a:pt x="1504335" y="166288"/>
                  </a:lnTo>
                  <a:close/>
                </a:path>
                <a:path w="2074544" h="212090">
                  <a:moveTo>
                    <a:pt x="1488275" y="36428"/>
                  </a:moveTo>
                  <a:lnTo>
                    <a:pt x="1466876" y="36428"/>
                  </a:lnTo>
                  <a:lnTo>
                    <a:pt x="1468763" y="62439"/>
                  </a:lnTo>
                  <a:lnTo>
                    <a:pt x="1470847" y="88725"/>
                  </a:lnTo>
                  <a:lnTo>
                    <a:pt x="1473138" y="115010"/>
                  </a:lnTo>
                  <a:lnTo>
                    <a:pt x="1475651" y="141021"/>
                  </a:lnTo>
                  <a:lnTo>
                    <a:pt x="1501210" y="141021"/>
                  </a:lnTo>
                  <a:lnTo>
                    <a:pt x="1488275" y="36428"/>
                  </a:lnTo>
                  <a:close/>
                </a:path>
                <a:path w="2074544" h="212090">
                  <a:moveTo>
                    <a:pt x="1379183" y="2931"/>
                  </a:moveTo>
                  <a:lnTo>
                    <a:pt x="1338545" y="2931"/>
                  </a:lnTo>
                  <a:lnTo>
                    <a:pt x="1338545" y="208590"/>
                  </a:lnTo>
                  <a:lnTo>
                    <a:pt x="1365728" y="208590"/>
                  </a:lnTo>
                  <a:lnTo>
                    <a:pt x="1365728" y="121922"/>
                  </a:lnTo>
                  <a:lnTo>
                    <a:pt x="1378596" y="121922"/>
                  </a:lnTo>
                  <a:lnTo>
                    <a:pt x="1395100" y="119558"/>
                  </a:lnTo>
                  <a:lnTo>
                    <a:pt x="1406039" y="112703"/>
                  </a:lnTo>
                  <a:lnTo>
                    <a:pt x="1412099" y="101717"/>
                  </a:lnTo>
                  <a:lnTo>
                    <a:pt x="1412740" y="96656"/>
                  </a:lnTo>
                  <a:lnTo>
                    <a:pt x="1365728" y="96656"/>
                  </a:lnTo>
                  <a:lnTo>
                    <a:pt x="1365728" y="29088"/>
                  </a:lnTo>
                  <a:lnTo>
                    <a:pt x="1413028" y="29088"/>
                  </a:lnTo>
                  <a:lnTo>
                    <a:pt x="1412478" y="23755"/>
                  </a:lnTo>
                  <a:lnTo>
                    <a:pt x="1407098" y="12627"/>
                  </a:lnTo>
                  <a:lnTo>
                    <a:pt x="1396456" y="5466"/>
                  </a:lnTo>
                  <a:lnTo>
                    <a:pt x="1379183" y="2931"/>
                  </a:lnTo>
                  <a:close/>
                </a:path>
                <a:path w="2074544" h="212090">
                  <a:moveTo>
                    <a:pt x="1413028" y="29088"/>
                  </a:moveTo>
                  <a:lnTo>
                    <a:pt x="1384439" y="29088"/>
                  </a:lnTo>
                  <a:lnTo>
                    <a:pt x="1387067" y="32313"/>
                  </a:lnTo>
                  <a:lnTo>
                    <a:pt x="1387067" y="93128"/>
                  </a:lnTo>
                  <a:lnTo>
                    <a:pt x="1384732" y="96656"/>
                  </a:lnTo>
                  <a:lnTo>
                    <a:pt x="1412740" y="96656"/>
                  </a:lnTo>
                  <a:lnTo>
                    <a:pt x="1413967" y="86960"/>
                  </a:lnTo>
                  <a:lnTo>
                    <a:pt x="1413967" y="38187"/>
                  </a:lnTo>
                  <a:lnTo>
                    <a:pt x="1413028" y="29088"/>
                  </a:lnTo>
                  <a:close/>
                </a:path>
                <a:path w="2074544" h="212090">
                  <a:moveTo>
                    <a:pt x="1258160" y="178916"/>
                  </a:moveTo>
                  <a:lnTo>
                    <a:pt x="1231847" y="178916"/>
                  </a:lnTo>
                  <a:lnTo>
                    <a:pt x="1231847" y="208590"/>
                  </a:lnTo>
                  <a:lnTo>
                    <a:pt x="1258160" y="208590"/>
                  </a:lnTo>
                  <a:lnTo>
                    <a:pt x="1258160" y="178916"/>
                  </a:lnTo>
                  <a:close/>
                </a:path>
                <a:path w="2074544" h="212090">
                  <a:moveTo>
                    <a:pt x="1205544" y="2931"/>
                  </a:moveTo>
                  <a:lnTo>
                    <a:pt x="1143274" y="2931"/>
                  </a:lnTo>
                  <a:lnTo>
                    <a:pt x="1143274" y="208590"/>
                  </a:lnTo>
                  <a:lnTo>
                    <a:pt x="1205544" y="208590"/>
                  </a:lnTo>
                  <a:lnTo>
                    <a:pt x="1205544" y="182737"/>
                  </a:lnTo>
                  <a:lnTo>
                    <a:pt x="1170456" y="182737"/>
                  </a:lnTo>
                  <a:lnTo>
                    <a:pt x="1170456" y="117221"/>
                  </a:lnTo>
                  <a:lnTo>
                    <a:pt x="1200863" y="117221"/>
                  </a:lnTo>
                  <a:lnTo>
                    <a:pt x="1200863" y="91955"/>
                  </a:lnTo>
                  <a:lnTo>
                    <a:pt x="1170456" y="91955"/>
                  </a:lnTo>
                  <a:lnTo>
                    <a:pt x="1170456" y="29088"/>
                  </a:lnTo>
                  <a:lnTo>
                    <a:pt x="1205544" y="29088"/>
                  </a:lnTo>
                  <a:lnTo>
                    <a:pt x="1205544" y="2931"/>
                  </a:lnTo>
                  <a:close/>
                </a:path>
                <a:path w="2074544" h="212090">
                  <a:moveTo>
                    <a:pt x="1093286" y="2931"/>
                  </a:moveTo>
                  <a:lnTo>
                    <a:pt x="1066103" y="2931"/>
                  </a:lnTo>
                  <a:lnTo>
                    <a:pt x="1066103" y="208590"/>
                  </a:lnTo>
                  <a:lnTo>
                    <a:pt x="1121348" y="208590"/>
                  </a:lnTo>
                  <a:lnTo>
                    <a:pt x="1121348" y="182737"/>
                  </a:lnTo>
                  <a:lnTo>
                    <a:pt x="1093286" y="182737"/>
                  </a:lnTo>
                  <a:lnTo>
                    <a:pt x="1093286" y="2931"/>
                  </a:lnTo>
                  <a:close/>
                </a:path>
                <a:path w="2074544" h="212090">
                  <a:moveTo>
                    <a:pt x="1005006" y="2931"/>
                  </a:moveTo>
                  <a:lnTo>
                    <a:pt x="964368" y="2931"/>
                  </a:lnTo>
                  <a:lnTo>
                    <a:pt x="964368" y="208590"/>
                  </a:lnTo>
                  <a:lnTo>
                    <a:pt x="991561" y="208590"/>
                  </a:lnTo>
                  <a:lnTo>
                    <a:pt x="991561" y="121922"/>
                  </a:lnTo>
                  <a:lnTo>
                    <a:pt x="1004419" y="121922"/>
                  </a:lnTo>
                  <a:lnTo>
                    <a:pt x="1020923" y="119558"/>
                  </a:lnTo>
                  <a:lnTo>
                    <a:pt x="1031862" y="112703"/>
                  </a:lnTo>
                  <a:lnTo>
                    <a:pt x="1037922" y="101717"/>
                  </a:lnTo>
                  <a:lnTo>
                    <a:pt x="1038563" y="96656"/>
                  </a:lnTo>
                  <a:lnTo>
                    <a:pt x="991561" y="96656"/>
                  </a:lnTo>
                  <a:lnTo>
                    <a:pt x="991561" y="29088"/>
                  </a:lnTo>
                  <a:lnTo>
                    <a:pt x="1038852" y="29088"/>
                  </a:lnTo>
                  <a:lnTo>
                    <a:pt x="1038302" y="23755"/>
                  </a:lnTo>
                  <a:lnTo>
                    <a:pt x="1032925" y="12627"/>
                  </a:lnTo>
                  <a:lnTo>
                    <a:pt x="1022284" y="5466"/>
                  </a:lnTo>
                  <a:lnTo>
                    <a:pt x="1005006" y="2931"/>
                  </a:lnTo>
                  <a:close/>
                </a:path>
                <a:path w="2074544" h="212090">
                  <a:moveTo>
                    <a:pt x="1038852" y="29088"/>
                  </a:moveTo>
                  <a:lnTo>
                    <a:pt x="1010272" y="29088"/>
                  </a:lnTo>
                  <a:lnTo>
                    <a:pt x="1012901" y="32313"/>
                  </a:lnTo>
                  <a:lnTo>
                    <a:pt x="1012901" y="93128"/>
                  </a:lnTo>
                  <a:lnTo>
                    <a:pt x="1010555" y="96656"/>
                  </a:lnTo>
                  <a:lnTo>
                    <a:pt x="1038563" y="96656"/>
                  </a:lnTo>
                  <a:lnTo>
                    <a:pt x="1039790" y="86960"/>
                  </a:lnTo>
                  <a:lnTo>
                    <a:pt x="1039790" y="38187"/>
                  </a:lnTo>
                  <a:lnTo>
                    <a:pt x="1038852" y="29088"/>
                  </a:lnTo>
                  <a:close/>
                </a:path>
                <a:path w="2074544" h="212090">
                  <a:moveTo>
                    <a:pt x="897428" y="0"/>
                  </a:moveTo>
                  <a:lnTo>
                    <a:pt x="879038" y="2809"/>
                  </a:lnTo>
                  <a:lnTo>
                    <a:pt x="867359" y="10575"/>
                  </a:lnTo>
                  <a:lnTo>
                    <a:pt x="861215" y="22307"/>
                  </a:lnTo>
                  <a:lnTo>
                    <a:pt x="859429" y="37014"/>
                  </a:lnTo>
                  <a:lnTo>
                    <a:pt x="859429" y="174800"/>
                  </a:lnTo>
                  <a:lnTo>
                    <a:pt x="861215" y="189467"/>
                  </a:lnTo>
                  <a:lnTo>
                    <a:pt x="867359" y="201102"/>
                  </a:lnTo>
                  <a:lnTo>
                    <a:pt x="879038" y="208769"/>
                  </a:lnTo>
                  <a:lnTo>
                    <a:pt x="897428" y="211532"/>
                  </a:lnTo>
                  <a:lnTo>
                    <a:pt x="915778" y="208769"/>
                  </a:lnTo>
                  <a:lnTo>
                    <a:pt x="927359" y="201102"/>
                  </a:lnTo>
                  <a:lnTo>
                    <a:pt x="933403" y="189467"/>
                  </a:lnTo>
                  <a:lnTo>
                    <a:pt x="933679" y="187146"/>
                  </a:lnTo>
                  <a:lnTo>
                    <a:pt x="889533" y="187146"/>
                  </a:lnTo>
                  <a:lnTo>
                    <a:pt x="886611" y="182151"/>
                  </a:lnTo>
                  <a:lnTo>
                    <a:pt x="886611" y="29967"/>
                  </a:lnTo>
                  <a:lnTo>
                    <a:pt x="889533" y="24669"/>
                  </a:lnTo>
                  <a:lnTo>
                    <a:pt x="933683" y="24669"/>
                  </a:lnTo>
                  <a:lnTo>
                    <a:pt x="933403" y="22307"/>
                  </a:lnTo>
                  <a:lnTo>
                    <a:pt x="927359" y="10575"/>
                  </a:lnTo>
                  <a:lnTo>
                    <a:pt x="915778" y="2809"/>
                  </a:lnTo>
                  <a:lnTo>
                    <a:pt x="897428" y="0"/>
                  </a:lnTo>
                  <a:close/>
                </a:path>
                <a:path w="2074544" h="212090">
                  <a:moveTo>
                    <a:pt x="933683" y="24669"/>
                  </a:moveTo>
                  <a:lnTo>
                    <a:pt x="905323" y="24669"/>
                  </a:lnTo>
                  <a:lnTo>
                    <a:pt x="907951" y="29967"/>
                  </a:lnTo>
                  <a:lnTo>
                    <a:pt x="907951" y="182151"/>
                  </a:lnTo>
                  <a:lnTo>
                    <a:pt x="905323" y="187146"/>
                  </a:lnTo>
                  <a:lnTo>
                    <a:pt x="933679" y="187146"/>
                  </a:lnTo>
                  <a:lnTo>
                    <a:pt x="935144" y="174800"/>
                  </a:lnTo>
                  <a:lnTo>
                    <a:pt x="935144" y="37014"/>
                  </a:lnTo>
                  <a:lnTo>
                    <a:pt x="933683" y="24669"/>
                  </a:lnTo>
                  <a:close/>
                </a:path>
                <a:path w="2074544" h="212090">
                  <a:moveTo>
                    <a:pt x="834581" y="2931"/>
                  </a:moveTo>
                  <a:lnTo>
                    <a:pt x="772311" y="2931"/>
                  </a:lnTo>
                  <a:lnTo>
                    <a:pt x="772311" y="208590"/>
                  </a:lnTo>
                  <a:lnTo>
                    <a:pt x="834581" y="208590"/>
                  </a:lnTo>
                  <a:lnTo>
                    <a:pt x="834581" y="182737"/>
                  </a:lnTo>
                  <a:lnTo>
                    <a:pt x="799504" y="182737"/>
                  </a:lnTo>
                  <a:lnTo>
                    <a:pt x="799504" y="117221"/>
                  </a:lnTo>
                  <a:lnTo>
                    <a:pt x="829901" y="117221"/>
                  </a:lnTo>
                  <a:lnTo>
                    <a:pt x="829901" y="91955"/>
                  </a:lnTo>
                  <a:lnTo>
                    <a:pt x="799504" y="91955"/>
                  </a:lnTo>
                  <a:lnTo>
                    <a:pt x="799504" y="29088"/>
                  </a:lnTo>
                  <a:lnTo>
                    <a:pt x="834581" y="29088"/>
                  </a:lnTo>
                  <a:lnTo>
                    <a:pt x="834581" y="2931"/>
                  </a:lnTo>
                  <a:close/>
                </a:path>
                <a:path w="2074544" h="212090">
                  <a:moveTo>
                    <a:pt x="711213" y="2931"/>
                  </a:moveTo>
                  <a:lnTo>
                    <a:pt x="670586" y="2931"/>
                  </a:lnTo>
                  <a:lnTo>
                    <a:pt x="670586" y="208590"/>
                  </a:lnTo>
                  <a:lnTo>
                    <a:pt x="697769" y="208590"/>
                  </a:lnTo>
                  <a:lnTo>
                    <a:pt x="697769" y="121922"/>
                  </a:lnTo>
                  <a:lnTo>
                    <a:pt x="710638" y="121922"/>
                  </a:lnTo>
                  <a:lnTo>
                    <a:pt x="727137" y="119558"/>
                  </a:lnTo>
                  <a:lnTo>
                    <a:pt x="738077" y="112703"/>
                  </a:lnTo>
                  <a:lnTo>
                    <a:pt x="744139" y="101717"/>
                  </a:lnTo>
                  <a:lnTo>
                    <a:pt x="744780" y="96656"/>
                  </a:lnTo>
                  <a:lnTo>
                    <a:pt x="697769" y="96656"/>
                  </a:lnTo>
                  <a:lnTo>
                    <a:pt x="697769" y="29088"/>
                  </a:lnTo>
                  <a:lnTo>
                    <a:pt x="745069" y="29088"/>
                  </a:lnTo>
                  <a:lnTo>
                    <a:pt x="744519" y="23755"/>
                  </a:lnTo>
                  <a:lnTo>
                    <a:pt x="739138" y="12627"/>
                  </a:lnTo>
                  <a:lnTo>
                    <a:pt x="728493" y="5466"/>
                  </a:lnTo>
                  <a:lnTo>
                    <a:pt x="711213" y="2931"/>
                  </a:lnTo>
                  <a:close/>
                </a:path>
                <a:path w="2074544" h="212090">
                  <a:moveTo>
                    <a:pt x="745069" y="29088"/>
                  </a:moveTo>
                  <a:lnTo>
                    <a:pt x="716480" y="29088"/>
                  </a:lnTo>
                  <a:lnTo>
                    <a:pt x="719108" y="32313"/>
                  </a:lnTo>
                  <a:lnTo>
                    <a:pt x="719108" y="93128"/>
                  </a:lnTo>
                  <a:lnTo>
                    <a:pt x="716773" y="96656"/>
                  </a:lnTo>
                  <a:lnTo>
                    <a:pt x="744780" y="96656"/>
                  </a:lnTo>
                  <a:lnTo>
                    <a:pt x="746008" y="86960"/>
                  </a:lnTo>
                  <a:lnTo>
                    <a:pt x="746008" y="38187"/>
                  </a:lnTo>
                  <a:lnTo>
                    <a:pt x="745069" y="29088"/>
                  </a:lnTo>
                  <a:close/>
                </a:path>
                <a:path w="2074544" h="212090">
                  <a:moveTo>
                    <a:pt x="590201" y="178916"/>
                  </a:moveTo>
                  <a:lnTo>
                    <a:pt x="563888" y="178916"/>
                  </a:lnTo>
                  <a:lnTo>
                    <a:pt x="563888" y="208590"/>
                  </a:lnTo>
                  <a:lnTo>
                    <a:pt x="590201" y="208590"/>
                  </a:lnTo>
                  <a:lnTo>
                    <a:pt x="590201" y="178916"/>
                  </a:lnTo>
                  <a:close/>
                </a:path>
                <a:path w="2074544" h="212090">
                  <a:moveTo>
                    <a:pt x="520329" y="29088"/>
                  </a:moveTo>
                  <a:lnTo>
                    <a:pt x="493147" y="29088"/>
                  </a:lnTo>
                  <a:lnTo>
                    <a:pt x="493147" y="208590"/>
                  </a:lnTo>
                  <a:lnTo>
                    <a:pt x="520329" y="208590"/>
                  </a:lnTo>
                  <a:lnTo>
                    <a:pt x="520329" y="29088"/>
                  </a:lnTo>
                  <a:close/>
                </a:path>
                <a:path w="2074544" h="212090">
                  <a:moveTo>
                    <a:pt x="543428" y="2931"/>
                  </a:moveTo>
                  <a:lnTo>
                    <a:pt x="470341" y="2931"/>
                  </a:lnTo>
                  <a:lnTo>
                    <a:pt x="470341" y="29088"/>
                  </a:lnTo>
                  <a:lnTo>
                    <a:pt x="543428" y="29088"/>
                  </a:lnTo>
                  <a:lnTo>
                    <a:pt x="543428" y="2931"/>
                  </a:lnTo>
                  <a:close/>
                </a:path>
                <a:path w="2074544" h="212090">
                  <a:moveTo>
                    <a:pt x="452813" y="2931"/>
                  </a:moveTo>
                  <a:lnTo>
                    <a:pt x="390543" y="2931"/>
                  </a:lnTo>
                  <a:lnTo>
                    <a:pt x="390543" y="208590"/>
                  </a:lnTo>
                  <a:lnTo>
                    <a:pt x="452813" y="208590"/>
                  </a:lnTo>
                  <a:lnTo>
                    <a:pt x="452813" y="182737"/>
                  </a:lnTo>
                  <a:lnTo>
                    <a:pt x="417725" y="182737"/>
                  </a:lnTo>
                  <a:lnTo>
                    <a:pt x="417725" y="117221"/>
                  </a:lnTo>
                  <a:lnTo>
                    <a:pt x="448132" y="117221"/>
                  </a:lnTo>
                  <a:lnTo>
                    <a:pt x="448132" y="91955"/>
                  </a:lnTo>
                  <a:lnTo>
                    <a:pt x="417725" y="91955"/>
                  </a:lnTo>
                  <a:lnTo>
                    <a:pt x="417725" y="29088"/>
                  </a:lnTo>
                  <a:lnTo>
                    <a:pt x="452813" y="29088"/>
                  </a:lnTo>
                  <a:lnTo>
                    <a:pt x="452813" y="2931"/>
                  </a:lnTo>
                  <a:close/>
                </a:path>
                <a:path w="2074544" h="212090">
                  <a:moveTo>
                    <a:pt x="301959" y="2931"/>
                  </a:moveTo>
                  <a:lnTo>
                    <a:pt x="275949" y="2931"/>
                  </a:lnTo>
                  <a:lnTo>
                    <a:pt x="275949" y="208590"/>
                  </a:lnTo>
                  <a:lnTo>
                    <a:pt x="300503" y="208590"/>
                  </a:lnTo>
                  <a:lnTo>
                    <a:pt x="300503" y="143660"/>
                  </a:lnTo>
                  <a:lnTo>
                    <a:pt x="300343" y="124115"/>
                  </a:lnTo>
                  <a:lnTo>
                    <a:pt x="299882" y="104515"/>
                  </a:lnTo>
                  <a:lnTo>
                    <a:pt x="299147" y="85244"/>
                  </a:lnTo>
                  <a:lnTo>
                    <a:pt x="298168" y="66689"/>
                  </a:lnTo>
                  <a:lnTo>
                    <a:pt x="317296" y="66689"/>
                  </a:lnTo>
                  <a:lnTo>
                    <a:pt x="301959" y="2931"/>
                  </a:lnTo>
                  <a:close/>
                </a:path>
                <a:path w="2074544" h="212090">
                  <a:moveTo>
                    <a:pt x="317296" y="66689"/>
                  </a:moveTo>
                  <a:lnTo>
                    <a:pt x="298168" y="66689"/>
                  </a:lnTo>
                  <a:lnTo>
                    <a:pt x="332660" y="208590"/>
                  </a:lnTo>
                  <a:lnTo>
                    <a:pt x="358386" y="208590"/>
                  </a:lnTo>
                  <a:lnTo>
                    <a:pt x="358386" y="145136"/>
                  </a:lnTo>
                  <a:lnTo>
                    <a:pt x="336167" y="145136"/>
                  </a:lnTo>
                  <a:lnTo>
                    <a:pt x="317296" y="66689"/>
                  </a:lnTo>
                  <a:close/>
                </a:path>
                <a:path w="2074544" h="212090">
                  <a:moveTo>
                    <a:pt x="358386" y="2931"/>
                  </a:moveTo>
                  <a:lnTo>
                    <a:pt x="333822" y="2931"/>
                  </a:lnTo>
                  <a:lnTo>
                    <a:pt x="333942" y="87124"/>
                  </a:lnTo>
                  <a:lnTo>
                    <a:pt x="334339" y="106645"/>
                  </a:lnTo>
                  <a:lnTo>
                    <a:pt x="335063" y="126167"/>
                  </a:lnTo>
                  <a:lnTo>
                    <a:pt x="336167" y="145136"/>
                  </a:lnTo>
                  <a:lnTo>
                    <a:pt x="358386" y="145136"/>
                  </a:lnTo>
                  <a:lnTo>
                    <a:pt x="358386" y="2931"/>
                  </a:lnTo>
                  <a:close/>
                </a:path>
                <a:path w="2074544" h="212090">
                  <a:moveTo>
                    <a:pt x="228589" y="2931"/>
                  </a:moveTo>
                  <a:lnTo>
                    <a:pt x="194098" y="2931"/>
                  </a:lnTo>
                  <a:lnTo>
                    <a:pt x="168665" y="208590"/>
                  </a:lnTo>
                  <a:lnTo>
                    <a:pt x="196140" y="208590"/>
                  </a:lnTo>
                  <a:lnTo>
                    <a:pt x="199941" y="166288"/>
                  </a:lnTo>
                  <a:lnTo>
                    <a:pt x="248792" y="166288"/>
                  </a:lnTo>
                  <a:lnTo>
                    <a:pt x="245667" y="141021"/>
                  </a:lnTo>
                  <a:lnTo>
                    <a:pt x="202580" y="141021"/>
                  </a:lnTo>
                  <a:lnTo>
                    <a:pt x="204572" y="114928"/>
                  </a:lnTo>
                  <a:lnTo>
                    <a:pt x="206871" y="88505"/>
                  </a:lnTo>
                  <a:lnTo>
                    <a:pt x="209214" y="62191"/>
                  </a:lnTo>
                  <a:lnTo>
                    <a:pt x="211344" y="36428"/>
                  </a:lnTo>
                  <a:lnTo>
                    <a:pt x="232732" y="36428"/>
                  </a:lnTo>
                  <a:lnTo>
                    <a:pt x="228589" y="2931"/>
                  </a:lnTo>
                  <a:close/>
                </a:path>
                <a:path w="2074544" h="212090">
                  <a:moveTo>
                    <a:pt x="248792" y="166288"/>
                  </a:moveTo>
                  <a:lnTo>
                    <a:pt x="222747" y="166288"/>
                  </a:lnTo>
                  <a:lnTo>
                    <a:pt x="226548" y="208590"/>
                  </a:lnTo>
                  <a:lnTo>
                    <a:pt x="254023" y="208590"/>
                  </a:lnTo>
                  <a:lnTo>
                    <a:pt x="248792" y="166288"/>
                  </a:lnTo>
                  <a:close/>
                </a:path>
                <a:path w="2074544" h="212090">
                  <a:moveTo>
                    <a:pt x="232732" y="36428"/>
                  </a:moveTo>
                  <a:lnTo>
                    <a:pt x="211344" y="36428"/>
                  </a:lnTo>
                  <a:lnTo>
                    <a:pt x="213226" y="62439"/>
                  </a:lnTo>
                  <a:lnTo>
                    <a:pt x="215309" y="88725"/>
                  </a:lnTo>
                  <a:lnTo>
                    <a:pt x="217599" y="115010"/>
                  </a:lnTo>
                  <a:lnTo>
                    <a:pt x="220108" y="141021"/>
                  </a:lnTo>
                  <a:lnTo>
                    <a:pt x="245667" y="141021"/>
                  </a:lnTo>
                  <a:lnTo>
                    <a:pt x="232732" y="36428"/>
                  </a:lnTo>
                  <a:close/>
                </a:path>
                <a:path w="2074544" h="212090">
                  <a:moveTo>
                    <a:pt x="128907" y="2931"/>
                  </a:moveTo>
                  <a:lnTo>
                    <a:pt x="101724" y="2931"/>
                  </a:lnTo>
                  <a:lnTo>
                    <a:pt x="101724" y="208590"/>
                  </a:lnTo>
                  <a:lnTo>
                    <a:pt x="156979" y="208590"/>
                  </a:lnTo>
                  <a:lnTo>
                    <a:pt x="156979" y="182737"/>
                  </a:lnTo>
                  <a:lnTo>
                    <a:pt x="128907" y="182737"/>
                  </a:lnTo>
                  <a:lnTo>
                    <a:pt x="128907" y="2931"/>
                  </a:lnTo>
                  <a:close/>
                </a:path>
                <a:path w="2074544" h="212090">
                  <a:moveTo>
                    <a:pt x="40627" y="2931"/>
                  </a:moveTo>
                  <a:lnTo>
                    <a:pt x="0" y="2931"/>
                  </a:lnTo>
                  <a:lnTo>
                    <a:pt x="0" y="208590"/>
                  </a:lnTo>
                  <a:lnTo>
                    <a:pt x="27182" y="208590"/>
                  </a:lnTo>
                  <a:lnTo>
                    <a:pt x="27182" y="121922"/>
                  </a:lnTo>
                  <a:lnTo>
                    <a:pt x="40051" y="121922"/>
                  </a:lnTo>
                  <a:lnTo>
                    <a:pt x="56550" y="119558"/>
                  </a:lnTo>
                  <a:lnTo>
                    <a:pt x="67490" y="112703"/>
                  </a:lnTo>
                  <a:lnTo>
                    <a:pt x="73552" y="101717"/>
                  </a:lnTo>
                  <a:lnTo>
                    <a:pt x="74193" y="96656"/>
                  </a:lnTo>
                  <a:lnTo>
                    <a:pt x="27182" y="96656"/>
                  </a:lnTo>
                  <a:lnTo>
                    <a:pt x="27182" y="29088"/>
                  </a:lnTo>
                  <a:lnTo>
                    <a:pt x="74482" y="29088"/>
                  </a:lnTo>
                  <a:lnTo>
                    <a:pt x="73931" y="23755"/>
                  </a:lnTo>
                  <a:lnTo>
                    <a:pt x="68547" y="12627"/>
                  </a:lnTo>
                  <a:lnTo>
                    <a:pt x="57902" y="5466"/>
                  </a:lnTo>
                  <a:lnTo>
                    <a:pt x="40627" y="2931"/>
                  </a:lnTo>
                  <a:close/>
                </a:path>
                <a:path w="2074544" h="212090">
                  <a:moveTo>
                    <a:pt x="74482" y="29088"/>
                  </a:moveTo>
                  <a:lnTo>
                    <a:pt x="45893" y="29088"/>
                  </a:lnTo>
                  <a:lnTo>
                    <a:pt x="48522" y="32313"/>
                  </a:lnTo>
                  <a:lnTo>
                    <a:pt x="48522" y="93128"/>
                  </a:lnTo>
                  <a:lnTo>
                    <a:pt x="46187" y="96656"/>
                  </a:lnTo>
                  <a:lnTo>
                    <a:pt x="74193" y="96656"/>
                  </a:lnTo>
                  <a:lnTo>
                    <a:pt x="75421" y="86960"/>
                  </a:lnTo>
                  <a:lnTo>
                    <a:pt x="75421" y="38187"/>
                  </a:lnTo>
                  <a:lnTo>
                    <a:pt x="74482" y="290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70286" y="418833"/>
              <a:ext cx="2407123" cy="27858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717340" y="430015"/>
              <a:ext cx="602615" cy="449580"/>
            </a:xfrm>
            <a:custGeom>
              <a:avLst/>
              <a:gdLst/>
              <a:ahLst/>
              <a:cxnLst/>
              <a:rect l="l" t="t" r="r" b="b"/>
              <a:pathLst>
                <a:path w="602615" h="449580">
                  <a:moveTo>
                    <a:pt x="135572" y="259892"/>
                  </a:moveTo>
                  <a:lnTo>
                    <a:pt x="84556" y="310921"/>
                  </a:lnTo>
                  <a:lnTo>
                    <a:pt x="95770" y="322135"/>
                  </a:lnTo>
                  <a:lnTo>
                    <a:pt x="132486" y="285419"/>
                  </a:lnTo>
                  <a:lnTo>
                    <a:pt x="132588" y="279095"/>
                  </a:lnTo>
                  <a:lnTo>
                    <a:pt x="133134" y="272719"/>
                  </a:lnTo>
                  <a:lnTo>
                    <a:pt x="134124" y="266319"/>
                  </a:lnTo>
                  <a:lnTo>
                    <a:pt x="135572" y="259892"/>
                  </a:lnTo>
                  <a:close/>
                </a:path>
                <a:path w="602615" h="449580">
                  <a:moveTo>
                    <a:pt x="139954" y="320243"/>
                  </a:moveTo>
                  <a:lnTo>
                    <a:pt x="137604" y="314794"/>
                  </a:lnTo>
                  <a:lnTo>
                    <a:pt x="135775" y="309105"/>
                  </a:lnTo>
                  <a:lnTo>
                    <a:pt x="134505" y="303237"/>
                  </a:lnTo>
                  <a:lnTo>
                    <a:pt x="105702" y="332054"/>
                  </a:lnTo>
                  <a:lnTo>
                    <a:pt x="116916" y="343281"/>
                  </a:lnTo>
                  <a:lnTo>
                    <a:pt x="139954" y="320243"/>
                  </a:lnTo>
                  <a:close/>
                </a:path>
                <a:path w="602615" h="449580">
                  <a:moveTo>
                    <a:pt x="151193" y="224434"/>
                  </a:moveTo>
                  <a:lnTo>
                    <a:pt x="148971" y="218097"/>
                  </a:lnTo>
                  <a:lnTo>
                    <a:pt x="147789" y="211797"/>
                  </a:lnTo>
                  <a:lnTo>
                    <a:pt x="147523" y="205663"/>
                  </a:lnTo>
                  <a:lnTo>
                    <a:pt x="63411" y="289775"/>
                  </a:lnTo>
                  <a:lnTo>
                    <a:pt x="74637" y="300990"/>
                  </a:lnTo>
                  <a:lnTo>
                    <a:pt x="151193" y="224434"/>
                  </a:lnTo>
                  <a:close/>
                </a:path>
                <a:path w="602615" h="449580">
                  <a:moveTo>
                    <a:pt x="156641" y="345833"/>
                  </a:moveTo>
                  <a:lnTo>
                    <a:pt x="152984" y="341909"/>
                  </a:lnTo>
                  <a:lnTo>
                    <a:pt x="149720" y="337680"/>
                  </a:lnTo>
                  <a:lnTo>
                    <a:pt x="146837" y="333184"/>
                  </a:lnTo>
                  <a:lnTo>
                    <a:pt x="126834" y="353199"/>
                  </a:lnTo>
                  <a:lnTo>
                    <a:pt x="138049" y="364426"/>
                  </a:lnTo>
                  <a:lnTo>
                    <a:pt x="156641" y="345833"/>
                  </a:lnTo>
                  <a:close/>
                </a:path>
                <a:path w="602615" h="449580">
                  <a:moveTo>
                    <a:pt x="180543" y="364210"/>
                  </a:moveTo>
                  <a:lnTo>
                    <a:pt x="175691" y="361632"/>
                  </a:lnTo>
                  <a:lnTo>
                    <a:pt x="171145" y="358673"/>
                  </a:lnTo>
                  <a:lnTo>
                    <a:pt x="166954" y="355371"/>
                  </a:lnTo>
                  <a:lnTo>
                    <a:pt x="147980" y="374332"/>
                  </a:lnTo>
                  <a:lnTo>
                    <a:pt x="159207" y="385559"/>
                  </a:lnTo>
                  <a:lnTo>
                    <a:pt x="180543" y="364210"/>
                  </a:lnTo>
                  <a:close/>
                </a:path>
                <a:path w="602615" h="449580">
                  <a:moveTo>
                    <a:pt x="212648" y="374396"/>
                  </a:moveTo>
                  <a:lnTo>
                    <a:pt x="206273" y="373519"/>
                  </a:lnTo>
                  <a:lnTo>
                    <a:pt x="200202" y="372084"/>
                  </a:lnTo>
                  <a:lnTo>
                    <a:pt x="194449" y="370154"/>
                  </a:lnTo>
                  <a:lnTo>
                    <a:pt x="169113" y="395478"/>
                  </a:lnTo>
                  <a:lnTo>
                    <a:pt x="180340" y="406704"/>
                  </a:lnTo>
                  <a:lnTo>
                    <a:pt x="212648" y="374396"/>
                  </a:lnTo>
                  <a:close/>
                </a:path>
                <a:path w="602615" h="449580">
                  <a:moveTo>
                    <a:pt x="237578" y="11214"/>
                  </a:moveTo>
                  <a:lnTo>
                    <a:pt x="226352" y="0"/>
                  </a:lnTo>
                  <a:lnTo>
                    <a:pt x="0" y="226352"/>
                  </a:lnTo>
                  <a:lnTo>
                    <a:pt x="11214" y="237566"/>
                  </a:lnTo>
                  <a:lnTo>
                    <a:pt x="237578" y="11214"/>
                  </a:lnTo>
                  <a:close/>
                </a:path>
                <a:path w="602615" h="449580">
                  <a:moveTo>
                    <a:pt x="258025" y="371284"/>
                  </a:moveTo>
                  <a:lnTo>
                    <a:pt x="251231" y="372833"/>
                  </a:lnTo>
                  <a:lnTo>
                    <a:pt x="244563" y="374015"/>
                  </a:lnTo>
                  <a:lnTo>
                    <a:pt x="238023" y="374815"/>
                  </a:lnTo>
                  <a:lnTo>
                    <a:pt x="231635" y="375259"/>
                  </a:lnTo>
                  <a:lnTo>
                    <a:pt x="190258" y="416623"/>
                  </a:lnTo>
                  <a:lnTo>
                    <a:pt x="201472" y="427837"/>
                  </a:lnTo>
                  <a:lnTo>
                    <a:pt x="258025" y="371284"/>
                  </a:lnTo>
                  <a:close/>
                </a:path>
                <a:path w="602615" h="449580">
                  <a:moveTo>
                    <a:pt x="258724" y="32359"/>
                  </a:moveTo>
                  <a:lnTo>
                    <a:pt x="247497" y="21132"/>
                  </a:lnTo>
                  <a:lnTo>
                    <a:pt x="21132" y="247497"/>
                  </a:lnTo>
                  <a:lnTo>
                    <a:pt x="32359" y="258711"/>
                  </a:lnTo>
                  <a:lnTo>
                    <a:pt x="258724" y="32359"/>
                  </a:lnTo>
                  <a:close/>
                </a:path>
                <a:path w="602615" h="449580">
                  <a:moveTo>
                    <a:pt x="279857" y="53492"/>
                  </a:moveTo>
                  <a:lnTo>
                    <a:pt x="268630" y="42278"/>
                  </a:lnTo>
                  <a:lnTo>
                    <a:pt x="42278" y="268643"/>
                  </a:lnTo>
                  <a:lnTo>
                    <a:pt x="53505" y="279857"/>
                  </a:lnTo>
                  <a:lnTo>
                    <a:pt x="150876" y="182473"/>
                  </a:lnTo>
                  <a:lnTo>
                    <a:pt x="158559" y="166535"/>
                  </a:lnTo>
                  <a:lnTo>
                    <a:pt x="169697" y="152844"/>
                  </a:lnTo>
                  <a:lnTo>
                    <a:pt x="183426" y="141973"/>
                  </a:lnTo>
                  <a:lnTo>
                    <a:pt x="198818" y="134531"/>
                  </a:lnTo>
                  <a:lnTo>
                    <a:pt x="279857" y="53492"/>
                  </a:lnTo>
                  <a:close/>
                </a:path>
                <a:path w="602615" h="449580">
                  <a:moveTo>
                    <a:pt x="300990" y="74637"/>
                  </a:moveTo>
                  <a:lnTo>
                    <a:pt x="289763" y="63411"/>
                  </a:lnTo>
                  <a:lnTo>
                    <a:pt x="267119" y="86067"/>
                  </a:lnTo>
                  <a:lnTo>
                    <a:pt x="275856" y="83477"/>
                  </a:lnTo>
                  <a:lnTo>
                    <a:pt x="283692" y="81699"/>
                  </a:lnTo>
                  <a:lnTo>
                    <a:pt x="290385" y="80581"/>
                  </a:lnTo>
                  <a:lnTo>
                    <a:pt x="295668" y="79971"/>
                  </a:lnTo>
                  <a:lnTo>
                    <a:pt x="300990" y="74637"/>
                  </a:lnTo>
                  <a:close/>
                </a:path>
                <a:path w="602615" h="449580">
                  <a:moveTo>
                    <a:pt x="334683" y="85674"/>
                  </a:moveTo>
                  <a:lnTo>
                    <a:pt x="312432" y="63423"/>
                  </a:lnTo>
                  <a:lnTo>
                    <a:pt x="301218" y="74650"/>
                  </a:lnTo>
                  <a:lnTo>
                    <a:pt x="306476" y="79895"/>
                  </a:lnTo>
                  <a:lnTo>
                    <a:pt x="311531" y="80429"/>
                  </a:lnTo>
                  <a:lnTo>
                    <a:pt x="318096" y="81470"/>
                  </a:lnTo>
                  <a:lnTo>
                    <a:pt x="325907" y="83159"/>
                  </a:lnTo>
                  <a:lnTo>
                    <a:pt x="334683" y="85674"/>
                  </a:lnTo>
                  <a:close/>
                </a:path>
                <a:path w="602615" h="449580">
                  <a:moveTo>
                    <a:pt x="391096" y="437984"/>
                  </a:moveTo>
                  <a:lnTo>
                    <a:pt x="312597" y="359498"/>
                  </a:lnTo>
                  <a:lnTo>
                    <a:pt x="360591" y="311505"/>
                  </a:lnTo>
                  <a:lnTo>
                    <a:pt x="349364" y="300278"/>
                  </a:lnTo>
                  <a:lnTo>
                    <a:pt x="301383" y="348272"/>
                  </a:lnTo>
                  <a:lnTo>
                    <a:pt x="253403" y="300278"/>
                  </a:lnTo>
                  <a:lnTo>
                    <a:pt x="242176" y="311505"/>
                  </a:lnTo>
                  <a:lnTo>
                    <a:pt x="290156" y="359498"/>
                  </a:lnTo>
                  <a:lnTo>
                    <a:pt x="211670" y="437984"/>
                  </a:lnTo>
                  <a:lnTo>
                    <a:pt x="222897" y="449199"/>
                  </a:lnTo>
                  <a:lnTo>
                    <a:pt x="301383" y="370713"/>
                  </a:lnTo>
                  <a:lnTo>
                    <a:pt x="379869" y="449199"/>
                  </a:lnTo>
                  <a:lnTo>
                    <a:pt x="391096" y="437984"/>
                  </a:lnTo>
                  <a:close/>
                </a:path>
                <a:path w="602615" h="449580">
                  <a:moveTo>
                    <a:pt x="411962" y="416610"/>
                  </a:moveTo>
                  <a:lnTo>
                    <a:pt x="370535" y="375208"/>
                  </a:lnTo>
                  <a:lnTo>
                    <a:pt x="364083" y="374713"/>
                  </a:lnTo>
                  <a:lnTo>
                    <a:pt x="357479" y="373849"/>
                  </a:lnTo>
                  <a:lnTo>
                    <a:pt x="350748" y="372605"/>
                  </a:lnTo>
                  <a:lnTo>
                    <a:pt x="343877" y="370979"/>
                  </a:lnTo>
                  <a:lnTo>
                    <a:pt x="400735" y="427837"/>
                  </a:lnTo>
                  <a:lnTo>
                    <a:pt x="411962" y="416610"/>
                  </a:lnTo>
                  <a:close/>
                </a:path>
                <a:path w="602615" h="449580">
                  <a:moveTo>
                    <a:pt x="433108" y="395478"/>
                  </a:moveTo>
                  <a:lnTo>
                    <a:pt x="407987" y="370370"/>
                  </a:lnTo>
                  <a:lnTo>
                    <a:pt x="402183" y="372262"/>
                  </a:lnTo>
                  <a:lnTo>
                    <a:pt x="396074" y="373659"/>
                  </a:lnTo>
                  <a:lnTo>
                    <a:pt x="389674" y="374484"/>
                  </a:lnTo>
                  <a:lnTo>
                    <a:pt x="421881" y="406704"/>
                  </a:lnTo>
                  <a:lnTo>
                    <a:pt x="433108" y="395478"/>
                  </a:lnTo>
                  <a:close/>
                </a:path>
                <a:path w="602615" h="449580">
                  <a:moveTo>
                    <a:pt x="454240" y="374332"/>
                  </a:moveTo>
                  <a:lnTo>
                    <a:pt x="435622" y="355727"/>
                  </a:lnTo>
                  <a:lnTo>
                    <a:pt x="431393" y="359016"/>
                  </a:lnTo>
                  <a:lnTo>
                    <a:pt x="426821" y="361950"/>
                  </a:lnTo>
                  <a:lnTo>
                    <a:pt x="421944" y="364490"/>
                  </a:lnTo>
                  <a:lnTo>
                    <a:pt x="443014" y="385559"/>
                  </a:lnTo>
                  <a:lnTo>
                    <a:pt x="454240" y="374332"/>
                  </a:lnTo>
                  <a:close/>
                </a:path>
                <a:path w="602615" h="449580">
                  <a:moveTo>
                    <a:pt x="475373" y="353199"/>
                  </a:moveTo>
                  <a:lnTo>
                    <a:pt x="455879" y="333692"/>
                  </a:lnTo>
                  <a:lnTo>
                    <a:pt x="452970" y="338162"/>
                  </a:lnTo>
                  <a:lnTo>
                    <a:pt x="449681" y="342366"/>
                  </a:lnTo>
                  <a:lnTo>
                    <a:pt x="446011" y="346278"/>
                  </a:lnTo>
                  <a:lnTo>
                    <a:pt x="464159" y="364413"/>
                  </a:lnTo>
                  <a:lnTo>
                    <a:pt x="475373" y="353199"/>
                  </a:lnTo>
                  <a:close/>
                </a:path>
                <a:path w="602615" h="449580">
                  <a:moveTo>
                    <a:pt x="496519" y="332054"/>
                  </a:moveTo>
                  <a:lnTo>
                    <a:pt x="468388" y="303923"/>
                  </a:lnTo>
                  <a:lnTo>
                    <a:pt x="467080" y="309753"/>
                  </a:lnTo>
                  <a:lnTo>
                    <a:pt x="465226" y="315417"/>
                  </a:lnTo>
                  <a:lnTo>
                    <a:pt x="462851" y="320827"/>
                  </a:lnTo>
                  <a:lnTo>
                    <a:pt x="485292" y="343281"/>
                  </a:lnTo>
                  <a:lnTo>
                    <a:pt x="496519" y="332054"/>
                  </a:lnTo>
                  <a:close/>
                </a:path>
                <a:path w="602615" h="449580">
                  <a:moveTo>
                    <a:pt x="517652" y="310921"/>
                  </a:moveTo>
                  <a:lnTo>
                    <a:pt x="467753" y="261023"/>
                  </a:lnTo>
                  <a:lnTo>
                    <a:pt x="469112" y="267360"/>
                  </a:lnTo>
                  <a:lnTo>
                    <a:pt x="470027" y="273697"/>
                  </a:lnTo>
                  <a:lnTo>
                    <a:pt x="470496" y="279996"/>
                  </a:lnTo>
                  <a:lnTo>
                    <a:pt x="470560" y="286258"/>
                  </a:lnTo>
                  <a:lnTo>
                    <a:pt x="506437" y="322135"/>
                  </a:lnTo>
                  <a:lnTo>
                    <a:pt x="517652" y="310921"/>
                  </a:lnTo>
                  <a:close/>
                </a:path>
                <a:path w="602615" h="449580">
                  <a:moveTo>
                    <a:pt x="538797" y="289775"/>
                  </a:moveTo>
                  <a:lnTo>
                    <a:pt x="455460" y="206438"/>
                  </a:lnTo>
                  <a:lnTo>
                    <a:pt x="455129" y="212534"/>
                  </a:lnTo>
                  <a:lnTo>
                    <a:pt x="453910" y="218782"/>
                  </a:lnTo>
                  <a:lnTo>
                    <a:pt x="451650" y="225069"/>
                  </a:lnTo>
                  <a:lnTo>
                    <a:pt x="527583" y="300990"/>
                  </a:lnTo>
                  <a:lnTo>
                    <a:pt x="538797" y="289775"/>
                  </a:lnTo>
                  <a:close/>
                </a:path>
                <a:path w="602615" h="449580">
                  <a:moveTo>
                    <a:pt x="559930" y="268630"/>
                  </a:moveTo>
                  <a:lnTo>
                    <a:pt x="333590" y="42278"/>
                  </a:lnTo>
                  <a:lnTo>
                    <a:pt x="322364" y="53492"/>
                  </a:lnTo>
                  <a:lnTo>
                    <a:pt x="402958" y="134086"/>
                  </a:lnTo>
                  <a:lnTo>
                    <a:pt x="419011" y="141592"/>
                  </a:lnTo>
                  <a:lnTo>
                    <a:pt x="433285" y="152793"/>
                  </a:lnTo>
                  <a:lnTo>
                    <a:pt x="444792" y="167030"/>
                  </a:lnTo>
                  <a:lnTo>
                    <a:pt x="452539" y="183680"/>
                  </a:lnTo>
                  <a:lnTo>
                    <a:pt x="548716" y="279857"/>
                  </a:lnTo>
                  <a:lnTo>
                    <a:pt x="559930" y="268630"/>
                  </a:lnTo>
                  <a:close/>
                </a:path>
                <a:path w="602615" h="449580">
                  <a:moveTo>
                    <a:pt x="581075" y="247497"/>
                  </a:moveTo>
                  <a:lnTo>
                    <a:pt x="354711" y="21132"/>
                  </a:lnTo>
                  <a:lnTo>
                    <a:pt x="343496" y="32359"/>
                  </a:lnTo>
                  <a:lnTo>
                    <a:pt x="569861" y="258711"/>
                  </a:lnTo>
                  <a:lnTo>
                    <a:pt x="581075" y="247497"/>
                  </a:lnTo>
                  <a:close/>
                </a:path>
                <a:path w="602615" h="449580">
                  <a:moveTo>
                    <a:pt x="602221" y="226352"/>
                  </a:moveTo>
                  <a:lnTo>
                    <a:pt x="375856" y="0"/>
                  </a:lnTo>
                  <a:lnTo>
                    <a:pt x="364642" y="11214"/>
                  </a:lnTo>
                  <a:lnTo>
                    <a:pt x="590994" y="237566"/>
                  </a:lnTo>
                  <a:lnTo>
                    <a:pt x="602221" y="2263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47509" y="954551"/>
              <a:ext cx="741902" cy="19724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878046" y="418831"/>
              <a:ext cx="472440" cy="386715"/>
            </a:xfrm>
            <a:custGeom>
              <a:avLst/>
              <a:gdLst/>
              <a:ahLst/>
              <a:cxnLst/>
              <a:rect l="l" t="t" r="r" b="b"/>
              <a:pathLst>
                <a:path w="472440" h="386715">
                  <a:moveTo>
                    <a:pt x="236076" y="0"/>
                  </a:moveTo>
                  <a:lnTo>
                    <a:pt x="183901" y="9186"/>
                  </a:lnTo>
                  <a:lnTo>
                    <a:pt x="142567" y="34454"/>
                  </a:lnTo>
                  <a:lnTo>
                    <a:pt x="114381" y="72365"/>
                  </a:lnTo>
                  <a:lnTo>
                    <a:pt x="101651" y="119483"/>
                  </a:lnTo>
                  <a:lnTo>
                    <a:pt x="61070" y="135746"/>
                  </a:lnTo>
                  <a:lnTo>
                    <a:pt x="28872" y="164269"/>
                  </a:lnTo>
                  <a:lnTo>
                    <a:pt x="7650" y="203328"/>
                  </a:lnTo>
                  <a:lnTo>
                    <a:pt x="0" y="251196"/>
                  </a:lnTo>
                  <a:lnTo>
                    <a:pt x="6648" y="296033"/>
                  </a:lnTo>
                  <a:lnTo>
                    <a:pt x="25204" y="333358"/>
                  </a:lnTo>
                  <a:lnTo>
                    <a:pt x="53582" y="361763"/>
                  </a:lnTo>
                  <a:lnTo>
                    <a:pt x="89696" y="379838"/>
                  </a:lnTo>
                  <a:lnTo>
                    <a:pt x="131461" y="386176"/>
                  </a:lnTo>
                  <a:lnTo>
                    <a:pt x="143722" y="385456"/>
                  </a:lnTo>
                  <a:lnTo>
                    <a:pt x="156411" y="383530"/>
                  </a:lnTo>
                  <a:lnTo>
                    <a:pt x="168538" y="380752"/>
                  </a:lnTo>
                  <a:lnTo>
                    <a:pt x="179114" y="377475"/>
                  </a:lnTo>
                  <a:lnTo>
                    <a:pt x="172203" y="374814"/>
                  </a:lnTo>
                  <a:lnTo>
                    <a:pt x="167404" y="372448"/>
                  </a:lnTo>
                  <a:lnTo>
                    <a:pt x="162474" y="369042"/>
                  </a:lnTo>
                  <a:lnTo>
                    <a:pt x="158293" y="365737"/>
                  </a:lnTo>
                  <a:lnTo>
                    <a:pt x="127681" y="365737"/>
                  </a:lnTo>
                  <a:lnTo>
                    <a:pt x="86587" y="356292"/>
                  </a:lnTo>
                  <a:lnTo>
                    <a:pt x="53523" y="332450"/>
                  </a:lnTo>
                  <a:lnTo>
                    <a:pt x="31487" y="296616"/>
                  </a:lnTo>
                  <a:lnTo>
                    <a:pt x="23475" y="251196"/>
                  </a:lnTo>
                  <a:lnTo>
                    <a:pt x="29253" y="211958"/>
                  </a:lnTo>
                  <a:lnTo>
                    <a:pt x="70039" y="155393"/>
                  </a:lnTo>
                  <a:lnTo>
                    <a:pt x="107965" y="138864"/>
                  </a:lnTo>
                  <a:lnTo>
                    <a:pt x="121765" y="137022"/>
                  </a:lnTo>
                  <a:lnTo>
                    <a:pt x="121661" y="135168"/>
                  </a:lnTo>
                  <a:lnTo>
                    <a:pt x="121441" y="133346"/>
                  </a:lnTo>
                  <a:lnTo>
                    <a:pt x="121441" y="126404"/>
                  </a:lnTo>
                  <a:lnTo>
                    <a:pt x="134417" y="79573"/>
                  </a:lnTo>
                  <a:lnTo>
                    <a:pt x="192987" y="30539"/>
                  </a:lnTo>
                  <a:lnTo>
                    <a:pt x="236076" y="23486"/>
                  </a:lnTo>
                  <a:lnTo>
                    <a:pt x="311647" y="23486"/>
                  </a:lnTo>
                  <a:lnTo>
                    <a:pt x="288255" y="9186"/>
                  </a:lnTo>
                  <a:lnTo>
                    <a:pt x="236076" y="0"/>
                  </a:lnTo>
                  <a:close/>
                </a:path>
                <a:path w="472440" h="386715">
                  <a:moveTo>
                    <a:pt x="346763" y="385255"/>
                  </a:moveTo>
                  <a:lnTo>
                    <a:pt x="324576" y="385255"/>
                  </a:lnTo>
                  <a:lnTo>
                    <a:pt x="330345" y="385841"/>
                  </a:lnTo>
                  <a:lnTo>
                    <a:pt x="336021" y="386176"/>
                  </a:lnTo>
                  <a:lnTo>
                    <a:pt x="340691" y="386176"/>
                  </a:lnTo>
                  <a:lnTo>
                    <a:pt x="346763" y="385255"/>
                  </a:lnTo>
                  <a:close/>
                </a:path>
                <a:path w="472440" h="386715">
                  <a:moveTo>
                    <a:pt x="370644" y="294546"/>
                  </a:moveTo>
                  <a:lnTo>
                    <a:pt x="344020" y="294546"/>
                  </a:lnTo>
                  <a:lnTo>
                    <a:pt x="347308" y="294713"/>
                  </a:lnTo>
                  <a:lnTo>
                    <a:pt x="350554" y="294985"/>
                  </a:lnTo>
                  <a:lnTo>
                    <a:pt x="346963" y="316569"/>
                  </a:lnTo>
                  <a:lnTo>
                    <a:pt x="339062" y="336138"/>
                  </a:lnTo>
                  <a:lnTo>
                    <a:pt x="327463" y="353018"/>
                  </a:lnTo>
                  <a:lnTo>
                    <a:pt x="312775" y="366533"/>
                  </a:lnTo>
                  <a:lnTo>
                    <a:pt x="312880" y="366711"/>
                  </a:lnTo>
                  <a:lnTo>
                    <a:pt x="308304" y="370480"/>
                  </a:lnTo>
                  <a:lnTo>
                    <a:pt x="301100" y="376229"/>
                  </a:lnTo>
                  <a:lnTo>
                    <a:pt x="296148" y="379318"/>
                  </a:lnTo>
                  <a:lnTo>
                    <a:pt x="300954" y="381155"/>
                  </a:lnTo>
                  <a:lnTo>
                    <a:pt x="307744" y="382795"/>
                  </a:lnTo>
                  <a:lnTo>
                    <a:pt x="315814" y="384178"/>
                  </a:lnTo>
                  <a:lnTo>
                    <a:pt x="324461" y="385244"/>
                  </a:lnTo>
                  <a:lnTo>
                    <a:pt x="346832" y="385244"/>
                  </a:lnTo>
                  <a:lnTo>
                    <a:pt x="382457" y="379838"/>
                  </a:lnTo>
                  <a:lnTo>
                    <a:pt x="410633" y="365737"/>
                  </a:lnTo>
                  <a:lnTo>
                    <a:pt x="344471" y="365737"/>
                  </a:lnTo>
                  <a:lnTo>
                    <a:pt x="355675" y="349714"/>
                  </a:lnTo>
                  <a:lnTo>
                    <a:pt x="364030" y="331771"/>
                  </a:lnTo>
                  <a:lnTo>
                    <a:pt x="369252" y="311740"/>
                  </a:lnTo>
                  <a:lnTo>
                    <a:pt x="370644" y="294546"/>
                  </a:lnTo>
                  <a:close/>
                </a:path>
                <a:path w="472440" h="386715">
                  <a:moveTo>
                    <a:pt x="122425" y="274473"/>
                  </a:moveTo>
                  <a:lnTo>
                    <a:pt x="101724" y="275918"/>
                  </a:lnTo>
                  <a:lnTo>
                    <a:pt x="101305" y="280368"/>
                  </a:lnTo>
                  <a:lnTo>
                    <a:pt x="101214" y="282339"/>
                  </a:lnTo>
                  <a:lnTo>
                    <a:pt x="101096" y="289457"/>
                  </a:lnTo>
                  <a:lnTo>
                    <a:pt x="102900" y="311740"/>
                  </a:lnTo>
                  <a:lnTo>
                    <a:pt x="108122" y="331771"/>
                  </a:lnTo>
                  <a:lnTo>
                    <a:pt x="116477" y="349714"/>
                  </a:lnTo>
                  <a:lnTo>
                    <a:pt x="127681" y="365737"/>
                  </a:lnTo>
                  <a:lnTo>
                    <a:pt x="158293" y="365737"/>
                  </a:lnTo>
                  <a:lnTo>
                    <a:pt x="155168" y="363266"/>
                  </a:lnTo>
                  <a:lnTo>
                    <a:pt x="142089" y="349855"/>
                  </a:lnTo>
                  <a:lnTo>
                    <a:pt x="131802" y="333641"/>
                  </a:lnTo>
                  <a:lnTo>
                    <a:pt x="124805" y="315169"/>
                  </a:lnTo>
                  <a:lnTo>
                    <a:pt x="121598" y="294985"/>
                  </a:lnTo>
                  <a:lnTo>
                    <a:pt x="124844" y="294713"/>
                  </a:lnTo>
                  <a:lnTo>
                    <a:pt x="128132" y="294546"/>
                  </a:lnTo>
                  <a:lnTo>
                    <a:pt x="210781" y="294546"/>
                  </a:lnTo>
                  <a:lnTo>
                    <a:pt x="210614" y="287792"/>
                  </a:lnTo>
                  <a:lnTo>
                    <a:pt x="188591" y="287792"/>
                  </a:lnTo>
                  <a:lnTo>
                    <a:pt x="175876" y="282033"/>
                  </a:lnTo>
                  <a:lnTo>
                    <a:pt x="162135" y="277765"/>
                  </a:lnTo>
                  <a:lnTo>
                    <a:pt x="147339" y="275112"/>
                  </a:lnTo>
                  <a:lnTo>
                    <a:pt x="137296" y="274536"/>
                  </a:lnTo>
                  <a:lnTo>
                    <a:pt x="122425" y="274536"/>
                  </a:lnTo>
                  <a:close/>
                </a:path>
                <a:path w="472440" h="386715">
                  <a:moveTo>
                    <a:pt x="311647" y="23486"/>
                  </a:moveTo>
                  <a:lnTo>
                    <a:pt x="236076" y="23486"/>
                  </a:lnTo>
                  <a:lnTo>
                    <a:pt x="278847" y="30539"/>
                  </a:lnTo>
                  <a:lnTo>
                    <a:pt x="313330" y="50057"/>
                  </a:lnTo>
                  <a:lnTo>
                    <a:pt x="337573" y="79573"/>
                  </a:lnTo>
                  <a:lnTo>
                    <a:pt x="349622" y="116624"/>
                  </a:lnTo>
                  <a:lnTo>
                    <a:pt x="350261" y="121483"/>
                  </a:lnTo>
                  <a:lnTo>
                    <a:pt x="350711" y="126404"/>
                  </a:lnTo>
                  <a:lnTo>
                    <a:pt x="350711" y="133346"/>
                  </a:lnTo>
                  <a:lnTo>
                    <a:pt x="350491" y="135168"/>
                  </a:lnTo>
                  <a:lnTo>
                    <a:pt x="350387" y="137022"/>
                  </a:lnTo>
                  <a:lnTo>
                    <a:pt x="402113" y="155393"/>
                  </a:lnTo>
                  <a:lnTo>
                    <a:pt x="442899" y="211958"/>
                  </a:lnTo>
                  <a:lnTo>
                    <a:pt x="448677" y="251196"/>
                  </a:lnTo>
                  <a:lnTo>
                    <a:pt x="440666" y="296616"/>
                  </a:lnTo>
                  <a:lnTo>
                    <a:pt x="418629" y="332450"/>
                  </a:lnTo>
                  <a:lnTo>
                    <a:pt x="385565" y="356292"/>
                  </a:lnTo>
                  <a:lnTo>
                    <a:pt x="344471" y="365737"/>
                  </a:lnTo>
                  <a:lnTo>
                    <a:pt x="410633" y="365737"/>
                  </a:lnTo>
                  <a:lnTo>
                    <a:pt x="418574" y="361763"/>
                  </a:lnTo>
                  <a:lnTo>
                    <a:pt x="446955" y="333358"/>
                  </a:lnTo>
                  <a:lnTo>
                    <a:pt x="465513" y="296033"/>
                  </a:lnTo>
                  <a:lnTo>
                    <a:pt x="472163" y="251196"/>
                  </a:lnTo>
                  <a:lnTo>
                    <a:pt x="464511" y="203328"/>
                  </a:lnTo>
                  <a:lnTo>
                    <a:pt x="443286" y="164269"/>
                  </a:lnTo>
                  <a:lnTo>
                    <a:pt x="411084" y="135746"/>
                  </a:lnTo>
                  <a:lnTo>
                    <a:pt x="370501" y="119483"/>
                  </a:lnTo>
                  <a:lnTo>
                    <a:pt x="357773" y="72365"/>
                  </a:lnTo>
                  <a:lnTo>
                    <a:pt x="329589" y="34454"/>
                  </a:lnTo>
                  <a:lnTo>
                    <a:pt x="311647" y="23486"/>
                  </a:lnTo>
                  <a:close/>
                </a:path>
                <a:path w="472440" h="386715">
                  <a:moveTo>
                    <a:pt x="210781" y="294546"/>
                  </a:moveTo>
                  <a:lnTo>
                    <a:pt x="131461" y="294546"/>
                  </a:lnTo>
                  <a:lnTo>
                    <a:pt x="154729" y="297284"/>
                  </a:lnTo>
                  <a:lnTo>
                    <a:pt x="175870" y="305010"/>
                  </a:lnTo>
                  <a:lnTo>
                    <a:pt x="194075" y="316990"/>
                  </a:lnTo>
                  <a:lnTo>
                    <a:pt x="208538" y="332492"/>
                  </a:lnTo>
                  <a:lnTo>
                    <a:pt x="227322" y="320367"/>
                  </a:lnTo>
                  <a:lnTo>
                    <a:pt x="222349" y="314168"/>
                  </a:lnTo>
                  <a:lnTo>
                    <a:pt x="216893" y="308472"/>
                  </a:lnTo>
                  <a:lnTo>
                    <a:pt x="210998" y="303310"/>
                  </a:lnTo>
                  <a:lnTo>
                    <a:pt x="210781" y="294546"/>
                  </a:lnTo>
                  <a:close/>
                </a:path>
                <a:path w="472440" h="386715">
                  <a:moveTo>
                    <a:pt x="264331" y="222474"/>
                  </a:moveTo>
                  <a:lnTo>
                    <a:pt x="239249" y="222474"/>
                  </a:lnTo>
                  <a:lnTo>
                    <a:pt x="239490" y="222757"/>
                  </a:lnTo>
                  <a:lnTo>
                    <a:pt x="239741" y="222998"/>
                  </a:lnTo>
                  <a:lnTo>
                    <a:pt x="239971" y="223281"/>
                  </a:lnTo>
                  <a:lnTo>
                    <a:pt x="252460" y="241830"/>
                  </a:lnTo>
                  <a:lnTo>
                    <a:pt x="260235" y="261886"/>
                  </a:lnTo>
                  <a:lnTo>
                    <a:pt x="263333" y="282505"/>
                  </a:lnTo>
                  <a:lnTo>
                    <a:pt x="261793" y="302744"/>
                  </a:lnTo>
                  <a:lnTo>
                    <a:pt x="255646" y="308053"/>
                  </a:lnTo>
                  <a:lnTo>
                    <a:pt x="249981" y="313948"/>
                  </a:lnTo>
                  <a:lnTo>
                    <a:pt x="244830" y="320367"/>
                  </a:lnTo>
                  <a:lnTo>
                    <a:pt x="263615" y="332492"/>
                  </a:lnTo>
                  <a:lnTo>
                    <a:pt x="278077" y="316990"/>
                  </a:lnTo>
                  <a:lnTo>
                    <a:pt x="296282" y="305010"/>
                  </a:lnTo>
                  <a:lnTo>
                    <a:pt x="317423" y="297284"/>
                  </a:lnTo>
                  <a:lnTo>
                    <a:pt x="340691" y="294546"/>
                  </a:lnTo>
                  <a:lnTo>
                    <a:pt x="370644" y="294546"/>
                  </a:lnTo>
                  <a:lnTo>
                    <a:pt x="371056" y="289457"/>
                  </a:lnTo>
                  <a:lnTo>
                    <a:pt x="371056" y="287090"/>
                  </a:lnTo>
                  <a:lnTo>
                    <a:pt x="284860" y="287090"/>
                  </a:lnTo>
                  <a:lnTo>
                    <a:pt x="283111" y="267319"/>
                  </a:lnTo>
                  <a:lnTo>
                    <a:pt x="277850" y="247781"/>
                  </a:lnTo>
                  <a:lnTo>
                    <a:pt x="268748" y="228649"/>
                  </a:lnTo>
                  <a:lnTo>
                    <a:pt x="264331" y="222474"/>
                  </a:lnTo>
                  <a:close/>
                </a:path>
                <a:path w="472440" h="386715">
                  <a:moveTo>
                    <a:pt x="240558" y="194632"/>
                  </a:moveTo>
                  <a:lnTo>
                    <a:pt x="208905" y="227067"/>
                  </a:lnTo>
                  <a:lnTo>
                    <a:pt x="191377" y="266929"/>
                  </a:lnTo>
                  <a:lnTo>
                    <a:pt x="188591" y="287792"/>
                  </a:lnTo>
                  <a:lnTo>
                    <a:pt x="210614" y="287792"/>
                  </a:lnTo>
                  <a:lnTo>
                    <a:pt x="210541" y="284881"/>
                  </a:lnTo>
                  <a:lnTo>
                    <a:pt x="210633" y="281613"/>
                  </a:lnTo>
                  <a:lnTo>
                    <a:pt x="214967" y="261249"/>
                  </a:lnTo>
                  <a:lnTo>
                    <a:pt x="224418" y="241096"/>
                  </a:lnTo>
                  <a:lnTo>
                    <a:pt x="238788" y="222935"/>
                  </a:lnTo>
                  <a:lnTo>
                    <a:pt x="239249" y="222474"/>
                  </a:lnTo>
                  <a:lnTo>
                    <a:pt x="264331" y="222474"/>
                  </a:lnTo>
                  <a:lnTo>
                    <a:pt x="255479" y="210098"/>
                  </a:lnTo>
                  <a:lnTo>
                    <a:pt x="251070" y="204925"/>
                  </a:lnTo>
                  <a:lnTo>
                    <a:pt x="246369" y="200182"/>
                  </a:lnTo>
                  <a:lnTo>
                    <a:pt x="241448" y="195816"/>
                  </a:lnTo>
                  <a:lnTo>
                    <a:pt x="240558" y="194632"/>
                  </a:lnTo>
                  <a:close/>
                </a:path>
                <a:path w="472440" h="386715">
                  <a:moveTo>
                    <a:pt x="343738" y="274201"/>
                  </a:moveTo>
                  <a:lnTo>
                    <a:pt x="340691" y="274201"/>
                  </a:lnTo>
                  <a:lnTo>
                    <a:pt x="325222" y="275060"/>
                  </a:lnTo>
                  <a:lnTo>
                    <a:pt x="310777" y="277567"/>
                  </a:lnTo>
                  <a:lnTo>
                    <a:pt x="297331" y="281613"/>
                  </a:lnTo>
                  <a:lnTo>
                    <a:pt x="284860" y="287090"/>
                  </a:lnTo>
                  <a:lnTo>
                    <a:pt x="371056" y="287090"/>
                  </a:lnTo>
                  <a:lnTo>
                    <a:pt x="349727" y="274536"/>
                  </a:lnTo>
                  <a:lnTo>
                    <a:pt x="346743" y="274347"/>
                  </a:lnTo>
                  <a:lnTo>
                    <a:pt x="343738" y="274201"/>
                  </a:lnTo>
                  <a:close/>
                </a:path>
                <a:path w="472440" h="386715">
                  <a:moveTo>
                    <a:pt x="131461" y="274201"/>
                  </a:moveTo>
                  <a:lnTo>
                    <a:pt x="128414" y="274201"/>
                  </a:lnTo>
                  <a:lnTo>
                    <a:pt x="125409" y="274347"/>
                  </a:lnTo>
                  <a:lnTo>
                    <a:pt x="122425" y="274536"/>
                  </a:lnTo>
                  <a:lnTo>
                    <a:pt x="137296" y="274536"/>
                  </a:lnTo>
                  <a:lnTo>
                    <a:pt x="131461" y="274201"/>
                  </a:lnTo>
                  <a:close/>
                </a:path>
                <a:path w="472440" h="386715">
                  <a:moveTo>
                    <a:pt x="349727" y="274473"/>
                  </a:moveTo>
                  <a:lnTo>
                    <a:pt x="350627" y="274536"/>
                  </a:lnTo>
                  <a:lnTo>
                    <a:pt x="349727" y="2744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94780" y="852137"/>
              <a:ext cx="838689" cy="29965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93906"/>
              <a:ext cx="10354888" cy="1932510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0" y="11099138"/>
            <a:ext cx="20104100" cy="209550"/>
          </a:xfrm>
          <a:custGeom>
            <a:avLst/>
            <a:gdLst/>
            <a:ahLst/>
            <a:cxnLst/>
            <a:rect l="l" t="t" r="r" b="b"/>
            <a:pathLst>
              <a:path w="20104100" h="209550">
                <a:moveTo>
                  <a:pt x="20104099" y="0"/>
                </a:moveTo>
                <a:lnTo>
                  <a:pt x="0" y="0"/>
                </a:lnTo>
                <a:lnTo>
                  <a:pt x="0" y="209417"/>
                </a:lnTo>
                <a:lnTo>
                  <a:pt x="20104099" y="209417"/>
                </a:lnTo>
                <a:lnTo>
                  <a:pt x="20104099" y="0"/>
                </a:lnTo>
                <a:close/>
              </a:path>
            </a:pathLst>
          </a:custGeom>
          <a:solidFill>
            <a:srgbClr val="812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32532" y="10201648"/>
            <a:ext cx="222377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125" i="1" baseline="33333" dirty="0">
                <a:solidFill>
                  <a:srgbClr val="666666"/>
                </a:solidFill>
                <a:latin typeface="Calibri"/>
                <a:cs typeface="Calibri"/>
              </a:rPr>
              <a:t>1</a:t>
            </a:r>
            <a:r>
              <a:rPr sz="1125" i="1" spc="187" baseline="3333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State of the Environment </a:t>
            </a:r>
            <a:r>
              <a:rPr sz="1300" i="1" spc="-20" dirty="0">
                <a:solidFill>
                  <a:srgbClr val="666666"/>
                </a:solidFill>
                <a:latin typeface="Calibri"/>
                <a:cs typeface="Calibri"/>
              </a:rPr>
              <a:t>2021</a:t>
            </a:r>
            <a:endParaRPr sz="1300">
              <a:latin typeface="Calibri"/>
              <a:cs typeface="Calibri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570632" y="3497275"/>
          <a:ext cx="8557895" cy="1952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5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DEPENDENCIES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r>
                        <a:rPr sz="1650" b="1" spc="2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DRIVERS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solidFill>
                      <a:srgbClr val="43AB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6230">
                <a:tc>
                  <a:txBody>
                    <a:bodyPr/>
                    <a:lstStyle/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484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Habitat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–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beneficial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threatened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species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Carbon</a:t>
                      </a:r>
                      <a:r>
                        <a:rPr sz="1450" spc="8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sequestration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Land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25" dirty="0">
                          <a:latin typeface="Calibri"/>
                          <a:cs typeface="Calibri"/>
                        </a:rPr>
                        <a:t>use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Woody</a:t>
                      </a:r>
                      <a:r>
                        <a:rPr sz="145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vegetation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conversion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or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restoration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marR="814705" indent="-209550">
                        <a:lnSpc>
                          <a:spcPct val="104200"/>
                        </a:lnSpc>
                        <a:spcBef>
                          <a:spcPts val="165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Significant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riparian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patches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conversion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5" dirty="0">
                          <a:latin typeface="Calibri Light"/>
                          <a:cs typeface="Calibri Light"/>
                        </a:rPr>
                        <a:t>or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restoration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Species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biomass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/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abundance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/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extinction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threat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Invasive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alien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species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  <a:solidFill>
                      <a:srgbClr val="EA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570632" y="8240586"/>
          <a:ext cx="17039590" cy="1679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81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1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1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5310">
                <a:tc>
                  <a:txBody>
                    <a:bodyPr/>
                    <a:lstStyle/>
                    <a:p>
                      <a:pPr marL="108585">
                        <a:lnSpc>
                          <a:spcPts val="1814"/>
                        </a:lnSpc>
                        <a:spcBef>
                          <a:spcPts val="409"/>
                        </a:spcBef>
                      </a:pPr>
                      <a:r>
                        <a:rPr sz="16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CONSEQUENCES</a:t>
                      </a:r>
                      <a:r>
                        <a:rPr sz="165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65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COST</a:t>
                      </a:r>
                      <a:r>
                        <a:rPr sz="1650" b="1" spc="1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AND/OR</a:t>
                      </a:r>
                      <a:r>
                        <a:rPr sz="1650" b="1" spc="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endParaRPr sz="1650">
                        <a:latin typeface="Calibri"/>
                        <a:cs typeface="Calibri"/>
                      </a:endParaRPr>
                    </a:p>
                    <a:p>
                      <a:pPr marL="104139">
                        <a:lnSpc>
                          <a:spcPts val="1814"/>
                        </a:lnSpc>
                      </a:pPr>
                      <a:r>
                        <a:rPr sz="16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(Consequences</a:t>
                      </a:r>
                      <a:r>
                        <a:rPr sz="165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assessed</a:t>
                      </a:r>
                      <a:r>
                        <a:rPr sz="16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65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being</a:t>
                      </a:r>
                      <a:r>
                        <a:rPr sz="16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most</a:t>
                      </a:r>
                      <a:r>
                        <a:rPr sz="165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significant</a:t>
                      </a:r>
                      <a:r>
                        <a:rPr sz="16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165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bolded)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SIGNIFICANCE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VALUATION</a:t>
                      </a:r>
                      <a:r>
                        <a:rPr sz="1650" b="1" spc="2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TECHNIQUE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solidFill>
                      <a:srgbClr val="43AB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265">
                <a:tc>
                  <a:txBody>
                    <a:bodyPr/>
                    <a:lstStyle/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484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Change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pesticide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change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beneficials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habitat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($/ha)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Changes</a:t>
                      </a:r>
                      <a:r>
                        <a:rPr sz="145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5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45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stored</a:t>
                      </a:r>
                      <a:r>
                        <a:rPr sz="145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5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farms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(t/ha,</a:t>
                      </a:r>
                      <a:r>
                        <a:rPr sz="145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$/ha)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Change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trust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changes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habitat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threatened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species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(%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trust)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Changes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market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access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relating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changes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vegetation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extent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(description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value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50" b="1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markets)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484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spc="-50" dirty="0">
                          <a:latin typeface="Calibri"/>
                          <a:cs typeface="Calibri"/>
                        </a:rPr>
                        <a:t>H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spc="-50" dirty="0">
                          <a:latin typeface="Calibri"/>
                          <a:cs typeface="Calibri"/>
                        </a:rPr>
                        <a:t>H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spc="-50" dirty="0">
                          <a:latin typeface="Calibri"/>
                          <a:cs typeface="Calibri"/>
                        </a:rPr>
                        <a:t>H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235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spc="-50" dirty="0">
                          <a:latin typeface="Calibri"/>
                          <a:cs typeface="Calibri"/>
                        </a:rPr>
                        <a:t>H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  <a:solidFill>
                      <a:srgbClr val="EAF2F0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TBC</a:t>
                      </a:r>
                      <a:r>
                        <a:rPr sz="145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by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Qld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DAF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at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later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0" dirty="0">
                          <a:latin typeface="Calibri Light"/>
                          <a:cs typeface="Calibri Light"/>
                        </a:rPr>
                        <a:t>date.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570632" y="5669984"/>
          <a:ext cx="17039590" cy="2349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0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40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5310">
                <a:tc>
                  <a:txBody>
                    <a:bodyPr/>
                    <a:lstStyle/>
                    <a:p>
                      <a:pPr marL="108585" marR="528320">
                        <a:lnSpc>
                          <a:spcPts val="1650"/>
                        </a:lnSpc>
                        <a:spcBef>
                          <a:spcPts val="740"/>
                        </a:spcBef>
                      </a:pP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CHANGES</a:t>
                      </a:r>
                      <a:r>
                        <a:rPr sz="1650" b="1" spc="1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650" b="1" spc="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COTTON</a:t>
                      </a:r>
                      <a:r>
                        <a:rPr sz="1650" b="1" spc="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ACTIVITIES</a:t>
                      </a:r>
                      <a:r>
                        <a:rPr sz="1650" b="1" spc="1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 </a:t>
                      </a:r>
                      <a:r>
                        <a:rPr sz="16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IMPACTS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93980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814"/>
                        </a:lnSpc>
                        <a:spcBef>
                          <a:spcPts val="409"/>
                        </a:spcBef>
                      </a:pP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CHANGES</a:t>
                      </a:r>
                      <a:r>
                        <a:rPr sz="165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65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EXTERNAL</a:t>
                      </a:r>
                      <a:r>
                        <a:rPr sz="165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FACTORS</a:t>
                      </a:r>
                      <a:endParaRPr sz="1650">
                        <a:latin typeface="Calibri"/>
                        <a:cs typeface="Calibri"/>
                      </a:endParaRPr>
                    </a:p>
                    <a:p>
                      <a:pPr marL="104139">
                        <a:lnSpc>
                          <a:spcPts val="1814"/>
                        </a:lnSpc>
                      </a:pP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(natural</a:t>
                      </a:r>
                      <a:r>
                        <a:rPr sz="16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6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human-induced)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TREND:</a:t>
                      </a:r>
                      <a:r>
                        <a:rPr sz="1650" b="1" spc="1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PRE-</a:t>
                      </a: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EUROPEAN</a:t>
                      </a:r>
                      <a:r>
                        <a:rPr sz="1650" b="1" spc="2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650" b="1" spc="2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BASELINE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TREND:</a:t>
                      </a:r>
                      <a:r>
                        <a:rPr sz="1650" b="1" spc="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DESIRED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solidFill>
                      <a:srgbClr val="43AB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4189">
                <a:tc>
                  <a:txBody>
                    <a:bodyPr/>
                    <a:lstStyle/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484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Area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woody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vegetation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on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farms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marR="513080" indent="-209550">
                        <a:lnSpc>
                          <a:spcPct val="104200"/>
                        </a:lnSpc>
                        <a:spcBef>
                          <a:spcPts val="165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Connectivity</a:t>
                      </a:r>
                      <a:r>
                        <a:rPr sz="1450" spc="7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7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significant</a:t>
                      </a:r>
                      <a:r>
                        <a:rPr sz="1450" spc="8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riparian</a:t>
                      </a:r>
                      <a:r>
                        <a:rPr sz="1450" spc="7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patches</a:t>
                      </a:r>
                      <a:r>
                        <a:rPr sz="1450" spc="7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35" dirty="0">
                          <a:latin typeface="Calibri Light"/>
                          <a:cs typeface="Calibri Light"/>
                        </a:rPr>
                        <a:t>to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regional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high</a:t>
                      </a:r>
                      <a:r>
                        <a:rPr sz="1450" spc="7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priority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ecosystems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690" marR="156210" indent="-209550">
                        <a:lnSpc>
                          <a:spcPct val="104200"/>
                        </a:lnSpc>
                        <a:spcBef>
                          <a:spcPts val="414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Climate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change/drought: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kills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planted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existing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remnant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vegetation;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reduces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income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invest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5" dirty="0">
                          <a:latin typeface="Calibri Light"/>
                          <a:cs typeface="Calibri Light"/>
                        </a:rPr>
                        <a:t>in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restoration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2420" marR="254000" indent="-208279" algn="just">
                        <a:lnSpc>
                          <a:spcPct val="104200"/>
                        </a:lnSpc>
                        <a:spcBef>
                          <a:spcPts val="165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Lack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cooperation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and/or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coordinated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support 	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with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other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industries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/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agencies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hampers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grower 	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desire</a:t>
                      </a:r>
                      <a:r>
                        <a:rPr sz="145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for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restoration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2420" indent="-208279" algn="just">
                        <a:lnSpc>
                          <a:spcPct val="100000"/>
                        </a:lnSpc>
                        <a:spcBef>
                          <a:spcPts val="235"/>
                        </a:spcBef>
                        <a:buChar char="▪"/>
                        <a:tabLst>
                          <a:tab pos="31242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Biosecurity</a:t>
                      </a:r>
                      <a:r>
                        <a:rPr sz="1450" spc="8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incursions</a:t>
                      </a:r>
                      <a:r>
                        <a:rPr sz="1450" spc="8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kill</a:t>
                      </a:r>
                      <a:r>
                        <a:rPr sz="1450" spc="8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vegetation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52704" marB="0">
                    <a:lnB w="28575">
                      <a:solidFill>
                        <a:srgbClr val="43AB9A"/>
                      </a:solidFill>
                      <a:prstDash val="solid"/>
                    </a:lnB>
                    <a:solidFill>
                      <a:srgbClr val="EAF2F0"/>
                    </a:solidFill>
                  </a:tcPr>
                </a:tc>
                <a:tc>
                  <a:txBody>
                    <a:bodyPr/>
                    <a:lstStyle/>
                    <a:p>
                      <a:pPr marL="104139" marR="211454">
                        <a:lnSpc>
                          <a:spcPct val="104200"/>
                        </a:lnSpc>
                        <a:spcBef>
                          <a:spcPts val="414"/>
                        </a:spcBef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Overall,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13.2%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Australia’s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native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vegetation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5" dirty="0">
                          <a:latin typeface="Calibri Light"/>
                          <a:cs typeface="Calibri Light"/>
                        </a:rPr>
                        <a:t>has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been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replaced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by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urban,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production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extractive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uses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land.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Dryland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irrigated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cropping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5" dirty="0">
                          <a:latin typeface="Calibri Light"/>
                          <a:cs typeface="Calibri Light"/>
                        </a:rPr>
                        <a:t>and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horticulture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occurs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on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4.9%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Australia’s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land</a:t>
                      </a:r>
                      <a:r>
                        <a:rPr sz="1275" spc="-15" baseline="32679" dirty="0">
                          <a:latin typeface="Calibri Light"/>
                          <a:cs typeface="Calibri Light"/>
                        </a:rPr>
                        <a:t>1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.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104139" marR="219710">
                        <a:lnSpc>
                          <a:spcPct val="104200"/>
                        </a:lnSpc>
                        <a:spcBef>
                          <a:spcPts val="165"/>
                        </a:spcBef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Extent</a:t>
                      </a:r>
                      <a:r>
                        <a:rPr sz="145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native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vegetation</a:t>
                      </a:r>
                      <a:r>
                        <a:rPr sz="145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on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cotton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farms</a:t>
                      </a:r>
                      <a:r>
                        <a:rPr sz="145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appears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145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have</a:t>
                      </a:r>
                      <a:r>
                        <a:rPr sz="145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been</a:t>
                      </a:r>
                      <a:r>
                        <a:rPr sz="145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largely</a:t>
                      </a:r>
                      <a:r>
                        <a:rPr sz="145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static</a:t>
                      </a:r>
                      <a:r>
                        <a:rPr sz="145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for</a:t>
                      </a:r>
                      <a:r>
                        <a:rPr sz="145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several</a:t>
                      </a:r>
                      <a:r>
                        <a:rPr sz="1450" spc="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years.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52704" marB="0">
                    <a:lnB w="28575">
                      <a:solidFill>
                        <a:srgbClr val="43AB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 marR="459105">
                        <a:lnSpc>
                          <a:spcPct val="104200"/>
                        </a:lnSpc>
                        <a:spcBef>
                          <a:spcPts val="414"/>
                        </a:spcBef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Extent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condition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native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vegetation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5" dirty="0">
                          <a:latin typeface="Calibri Light"/>
                          <a:cs typeface="Calibri Light"/>
                        </a:rPr>
                        <a:t>in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traditional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cotton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growing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areas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is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maintained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5" dirty="0">
                          <a:latin typeface="Calibri Light"/>
                          <a:cs typeface="Calibri Light"/>
                        </a:rPr>
                        <a:t>or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enhanced.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52704" marB="0">
                    <a:lnB w="28575">
                      <a:solidFill>
                        <a:srgbClr val="43AB9A"/>
                      </a:solidFill>
                      <a:prstDash val="solid"/>
                    </a:lnB>
                    <a:solidFill>
                      <a:srgbClr val="EA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25" dirty="0"/>
              <a:t>HUMAN</a:t>
            </a:r>
            <a:r>
              <a:rPr spc="180" dirty="0"/>
              <a:t> </a:t>
            </a:r>
            <a:r>
              <a:rPr spc="100" dirty="0"/>
              <a:t>CAPITAL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0104100" cy="2526665"/>
            <a:chOff x="0" y="0"/>
            <a:chExt cx="20104100" cy="252666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0104100" cy="1570990"/>
            </a:xfrm>
            <a:custGeom>
              <a:avLst/>
              <a:gdLst/>
              <a:ahLst/>
              <a:cxnLst/>
              <a:rect l="l" t="t" r="r" b="b"/>
              <a:pathLst>
                <a:path w="20104100" h="1570990">
                  <a:moveTo>
                    <a:pt x="20104099" y="0"/>
                  </a:moveTo>
                  <a:lnTo>
                    <a:pt x="0" y="0"/>
                  </a:lnTo>
                  <a:lnTo>
                    <a:pt x="0" y="1570632"/>
                  </a:lnTo>
                  <a:lnTo>
                    <a:pt x="20104099" y="1570632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812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19068" y="986006"/>
              <a:ext cx="158372" cy="1657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70298" y="986010"/>
              <a:ext cx="158361" cy="1657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837431" y="777840"/>
              <a:ext cx="2074545" cy="212090"/>
            </a:xfrm>
            <a:custGeom>
              <a:avLst/>
              <a:gdLst/>
              <a:ahLst/>
              <a:cxnLst/>
              <a:rect l="l" t="t" r="r" b="b"/>
              <a:pathLst>
                <a:path w="2074544" h="212090">
                  <a:moveTo>
                    <a:pt x="2074334" y="178916"/>
                  </a:moveTo>
                  <a:lnTo>
                    <a:pt x="2048021" y="178916"/>
                  </a:lnTo>
                  <a:lnTo>
                    <a:pt x="2048021" y="208590"/>
                  </a:lnTo>
                  <a:lnTo>
                    <a:pt x="2074334" y="208590"/>
                  </a:lnTo>
                  <a:lnTo>
                    <a:pt x="2074334" y="178916"/>
                  </a:lnTo>
                  <a:close/>
                </a:path>
                <a:path w="2074544" h="212090">
                  <a:moveTo>
                    <a:pt x="1974065" y="2931"/>
                  </a:moveTo>
                  <a:lnTo>
                    <a:pt x="1946872" y="2931"/>
                  </a:lnTo>
                  <a:lnTo>
                    <a:pt x="1946872" y="208590"/>
                  </a:lnTo>
                  <a:lnTo>
                    <a:pt x="1974065" y="208590"/>
                  </a:lnTo>
                  <a:lnTo>
                    <a:pt x="1973479" y="114876"/>
                  </a:lnTo>
                  <a:lnTo>
                    <a:pt x="1998636" y="114876"/>
                  </a:lnTo>
                  <a:lnTo>
                    <a:pt x="1995394" y="104876"/>
                  </a:lnTo>
                  <a:lnTo>
                    <a:pt x="1998606" y="94604"/>
                  </a:lnTo>
                  <a:lnTo>
                    <a:pt x="1973479" y="94604"/>
                  </a:lnTo>
                  <a:lnTo>
                    <a:pt x="1974065" y="2931"/>
                  </a:lnTo>
                  <a:close/>
                </a:path>
                <a:path w="2074544" h="212090">
                  <a:moveTo>
                    <a:pt x="1998636" y="114876"/>
                  </a:moveTo>
                  <a:lnTo>
                    <a:pt x="1973479" y="114876"/>
                  </a:lnTo>
                  <a:lnTo>
                    <a:pt x="1999488" y="208590"/>
                  </a:lnTo>
                  <a:lnTo>
                    <a:pt x="2029016" y="208590"/>
                  </a:lnTo>
                  <a:lnTo>
                    <a:pt x="1998636" y="114876"/>
                  </a:lnTo>
                  <a:close/>
                </a:path>
                <a:path w="2074544" h="212090">
                  <a:moveTo>
                    <a:pt x="2027268" y="2931"/>
                  </a:moveTo>
                  <a:lnTo>
                    <a:pt x="1997447" y="2931"/>
                  </a:lnTo>
                  <a:lnTo>
                    <a:pt x="1973479" y="94604"/>
                  </a:lnTo>
                  <a:lnTo>
                    <a:pt x="1998606" y="94604"/>
                  </a:lnTo>
                  <a:lnTo>
                    <a:pt x="2027268" y="2931"/>
                  </a:lnTo>
                  <a:close/>
                </a:path>
                <a:path w="2074544" h="212090">
                  <a:moveTo>
                    <a:pt x="1881974" y="0"/>
                  </a:moveTo>
                  <a:lnTo>
                    <a:pt x="1863584" y="2767"/>
                  </a:lnTo>
                  <a:lnTo>
                    <a:pt x="1851905" y="10465"/>
                  </a:lnTo>
                  <a:lnTo>
                    <a:pt x="1845761" y="22184"/>
                  </a:lnTo>
                  <a:lnTo>
                    <a:pt x="1843975" y="37014"/>
                  </a:lnTo>
                  <a:lnTo>
                    <a:pt x="1843975" y="174800"/>
                  </a:lnTo>
                  <a:lnTo>
                    <a:pt x="1845761" y="189467"/>
                  </a:lnTo>
                  <a:lnTo>
                    <a:pt x="1851905" y="201102"/>
                  </a:lnTo>
                  <a:lnTo>
                    <a:pt x="1863584" y="208769"/>
                  </a:lnTo>
                  <a:lnTo>
                    <a:pt x="1881974" y="211532"/>
                  </a:lnTo>
                  <a:lnTo>
                    <a:pt x="1899861" y="208769"/>
                  </a:lnTo>
                  <a:lnTo>
                    <a:pt x="1911282" y="201102"/>
                  </a:lnTo>
                  <a:lnTo>
                    <a:pt x="1917331" y="189467"/>
                  </a:lnTo>
                  <a:lnTo>
                    <a:pt x="1917611" y="187146"/>
                  </a:lnTo>
                  <a:lnTo>
                    <a:pt x="1874089" y="187146"/>
                  </a:lnTo>
                  <a:lnTo>
                    <a:pt x="1871157" y="182151"/>
                  </a:lnTo>
                  <a:lnTo>
                    <a:pt x="1871157" y="29967"/>
                  </a:lnTo>
                  <a:lnTo>
                    <a:pt x="1874089" y="24669"/>
                  </a:lnTo>
                  <a:lnTo>
                    <a:pt x="1917628" y="24669"/>
                  </a:lnTo>
                  <a:lnTo>
                    <a:pt x="1917331" y="22184"/>
                  </a:lnTo>
                  <a:lnTo>
                    <a:pt x="1911282" y="10465"/>
                  </a:lnTo>
                  <a:lnTo>
                    <a:pt x="1899861" y="2767"/>
                  </a:lnTo>
                  <a:lnTo>
                    <a:pt x="1881974" y="0"/>
                  </a:lnTo>
                  <a:close/>
                </a:path>
                <a:path w="2074544" h="212090">
                  <a:moveTo>
                    <a:pt x="1919103" y="146896"/>
                  </a:moveTo>
                  <a:lnTo>
                    <a:pt x="1892497" y="146896"/>
                  </a:lnTo>
                  <a:lnTo>
                    <a:pt x="1892497" y="182151"/>
                  </a:lnTo>
                  <a:lnTo>
                    <a:pt x="1889869" y="187146"/>
                  </a:lnTo>
                  <a:lnTo>
                    <a:pt x="1917611" y="187146"/>
                  </a:lnTo>
                  <a:lnTo>
                    <a:pt x="1919103" y="174800"/>
                  </a:lnTo>
                  <a:lnTo>
                    <a:pt x="1919103" y="146896"/>
                  </a:lnTo>
                  <a:close/>
                </a:path>
                <a:path w="2074544" h="212090">
                  <a:moveTo>
                    <a:pt x="1917628" y="24669"/>
                  </a:moveTo>
                  <a:lnTo>
                    <a:pt x="1889869" y="24669"/>
                  </a:lnTo>
                  <a:lnTo>
                    <a:pt x="1892497" y="29967"/>
                  </a:lnTo>
                  <a:lnTo>
                    <a:pt x="1892497" y="61694"/>
                  </a:lnTo>
                  <a:lnTo>
                    <a:pt x="1919103" y="61694"/>
                  </a:lnTo>
                  <a:lnTo>
                    <a:pt x="1919103" y="37014"/>
                  </a:lnTo>
                  <a:lnTo>
                    <a:pt x="1917628" y="24669"/>
                  </a:lnTo>
                  <a:close/>
                </a:path>
                <a:path w="2074544" h="212090">
                  <a:moveTo>
                    <a:pt x="1779956" y="0"/>
                  </a:moveTo>
                  <a:lnTo>
                    <a:pt x="1761560" y="2809"/>
                  </a:lnTo>
                  <a:lnTo>
                    <a:pt x="1749878" y="10575"/>
                  </a:lnTo>
                  <a:lnTo>
                    <a:pt x="1743733" y="22307"/>
                  </a:lnTo>
                  <a:lnTo>
                    <a:pt x="1741946" y="37014"/>
                  </a:lnTo>
                  <a:lnTo>
                    <a:pt x="1741946" y="174800"/>
                  </a:lnTo>
                  <a:lnTo>
                    <a:pt x="1743733" y="189467"/>
                  </a:lnTo>
                  <a:lnTo>
                    <a:pt x="1749878" y="201102"/>
                  </a:lnTo>
                  <a:lnTo>
                    <a:pt x="1761560" y="208769"/>
                  </a:lnTo>
                  <a:lnTo>
                    <a:pt x="1779956" y="211532"/>
                  </a:lnTo>
                  <a:lnTo>
                    <a:pt x="1798304" y="208769"/>
                  </a:lnTo>
                  <a:lnTo>
                    <a:pt x="1809882" y="201102"/>
                  </a:lnTo>
                  <a:lnTo>
                    <a:pt x="1815922" y="189467"/>
                  </a:lnTo>
                  <a:lnTo>
                    <a:pt x="1816198" y="187146"/>
                  </a:lnTo>
                  <a:lnTo>
                    <a:pt x="1772061" y="187146"/>
                  </a:lnTo>
                  <a:lnTo>
                    <a:pt x="1769139" y="182151"/>
                  </a:lnTo>
                  <a:lnTo>
                    <a:pt x="1769139" y="29967"/>
                  </a:lnTo>
                  <a:lnTo>
                    <a:pt x="1772061" y="24669"/>
                  </a:lnTo>
                  <a:lnTo>
                    <a:pt x="1816202" y="24669"/>
                  </a:lnTo>
                  <a:lnTo>
                    <a:pt x="1815922" y="22307"/>
                  </a:lnTo>
                  <a:lnTo>
                    <a:pt x="1809882" y="10575"/>
                  </a:lnTo>
                  <a:lnTo>
                    <a:pt x="1798304" y="2809"/>
                  </a:lnTo>
                  <a:lnTo>
                    <a:pt x="1779956" y="0"/>
                  </a:lnTo>
                  <a:close/>
                </a:path>
                <a:path w="2074544" h="212090">
                  <a:moveTo>
                    <a:pt x="1816202" y="24669"/>
                  </a:moveTo>
                  <a:lnTo>
                    <a:pt x="1787851" y="24669"/>
                  </a:lnTo>
                  <a:lnTo>
                    <a:pt x="1790479" y="29967"/>
                  </a:lnTo>
                  <a:lnTo>
                    <a:pt x="1790479" y="182151"/>
                  </a:lnTo>
                  <a:lnTo>
                    <a:pt x="1787851" y="187146"/>
                  </a:lnTo>
                  <a:lnTo>
                    <a:pt x="1816198" y="187146"/>
                  </a:lnTo>
                  <a:lnTo>
                    <a:pt x="1817661" y="174800"/>
                  </a:lnTo>
                  <a:lnTo>
                    <a:pt x="1817661" y="37014"/>
                  </a:lnTo>
                  <a:lnTo>
                    <a:pt x="1816202" y="24669"/>
                  </a:lnTo>
                  <a:close/>
                </a:path>
                <a:path w="2074544" h="212090">
                  <a:moveTo>
                    <a:pt x="1677938" y="2931"/>
                  </a:moveTo>
                  <a:lnTo>
                    <a:pt x="1638180" y="2931"/>
                  </a:lnTo>
                  <a:lnTo>
                    <a:pt x="1638180" y="208590"/>
                  </a:lnTo>
                  <a:lnTo>
                    <a:pt x="1678514" y="208590"/>
                  </a:lnTo>
                  <a:lnTo>
                    <a:pt x="1696174" y="206167"/>
                  </a:lnTo>
                  <a:lnTo>
                    <a:pt x="1707094" y="199118"/>
                  </a:lnTo>
                  <a:lnTo>
                    <a:pt x="1712643" y="187771"/>
                  </a:lnTo>
                  <a:lnTo>
                    <a:pt x="1713151" y="182737"/>
                  </a:lnTo>
                  <a:lnTo>
                    <a:pt x="1665362" y="182737"/>
                  </a:lnTo>
                  <a:lnTo>
                    <a:pt x="1665362" y="29088"/>
                  </a:lnTo>
                  <a:lnTo>
                    <a:pt x="1713131" y="29088"/>
                  </a:lnTo>
                  <a:lnTo>
                    <a:pt x="1712594" y="24007"/>
                  </a:lnTo>
                  <a:lnTo>
                    <a:pt x="1706916" y="12629"/>
                  </a:lnTo>
                  <a:lnTo>
                    <a:pt x="1695812" y="5438"/>
                  </a:lnTo>
                  <a:lnTo>
                    <a:pt x="1677938" y="2931"/>
                  </a:lnTo>
                  <a:close/>
                </a:path>
                <a:path w="2074544" h="212090">
                  <a:moveTo>
                    <a:pt x="1713131" y="29088"/>
                  </a:moveTo>
                  <a:lnTo>
                    <a:pt x="1684367" y="29088"/>
                  </a:lnTo>
                  <a:lnTo>
                    <a:pt x="1686995" y="32313"/>
                  </a:lnTo>
                  <a:lnTo>
                    <a:pt x="1686995" y="179219"/>
                  </a:lnTo>
                  <a:lnTo>
                    <a:pt x="1684660" y="182737"/>
                  </a:lnTo>
                  <a:lnTo>
                    <a:pt x="1713151" y="182737"/>
                  </a:lnTo>
                  <a:lnTo>
                    <a:pt x="1714188" y="172455"/>
                  </a:lnTo>
                  <a:lnTo>
                    <a:pt x="1714188" y="39077"/>
                  </a:lnTo>
                  <a:lnTo>
                    <a:pt x="1713131" y="29088"/>
                  </a:lnTo>
                  <a:close/>
                </a:path>
                <a:path w="2074544" h="212090">
                  <a:moveTo>
                    <a:pt x="1571240" y="2931"/>
                  </a:moveTo>
                  <a:lnTo>
                    <a:pt x="1531482" y="2931"/>
                  </a:lnTo>
                  <a:lnTo>
                    <a:pt x="1531482" y="208590"/>
                  </a:lnTo>
                  <a:lnTo>
                    <a:pt x="1571826" y="208590"/>
                  </a:lnTo>
                  <a:lnTo>
                    <a:pt x="1589484" y="206167"/>
                  </a:lnTo>
                  <a:lnTo>
                    <a:pt x="1600401" y="199118"/>
                  </a:lnTo>
                  <a:lnTo>
                    <a:pt x="1605946" y="187771"/>
                  </a:lnTo>
                  <a:lnTo>
                    <a:pt x="1606453" y="182737"/>
                  </a:lnTo>
                  <a:lnTo>
                    <a:pt x="1558675" y="182737"/>
                  </a:lnTo>
                  <a:lnTo>
                    <a:pt x="1558675" y="29088"/>
                  </a:lnTo>
                  <a:lnTo>
                    <a:pt x="1606433" y="29088"/>
                  </a:lnTo>
                  <a:lnTo>
                    <a:pt x="1605896" y="24007"/>
                  </a:lnTo>
                  <a:lnTo>
                    <a:pt x="1600218" y="12629"/>
                  </a:lnTo>
                  <a:lnTo>
                    <a:pt x="1589113" y="5438"/>
                  </a:lnTo>
                  <a:lnTo>
                    <a:pt x="1571240" y="2931"/>
                  </a:lnTo>
                  <a:close/>
                </a:path>
                <a:path w="2074544" h="212090">
                  <a:moveTo>
                    <a:pt x="1606433" y="29088"/>
                  </a:moveTo>
                  <a:lnTo>
                    <a:pt x="1577669" y="29088"/>
                  </a:lnTo>
                  <a:lnTo>
                    <a:pt x="1580297" y="32313"/>
                  </a:lnTo>
                  <a:lnTo>
                    <a:pt x="1580297" y="179219"/>
                  </a:lnTo>
                  <a:lnTo>
                    <a:pt x="1577962" y="182737"/>
                  </a:lnTo>
                  <a:lnTo>
                    <a:pt x="1606453" y="182737"/>
                  </a:lnTo>
                  <a:lnTo>
                    <a:pt x="1607490" y="172455"/>
                  </a:lnTo>
                  <a:lnTo>
                    <a:pt x="1607490" y="39077"/>
                  </a:lnTo>
                  <a:lnTo>
                    <a:pt x="1606433" y="29088"/>
                  </a:lnTo>
                  <a:close/>
                </a:path>
                <a:path w="2074544" h="212090">
                  <a:moveTo>
                    <a:pt x="1484132" y="2931"/>
                  </a:moveTo>
                  <a:lnTo>
                    <a:pt x="1449631" y="2931"/>
                  </a:lnTo>
                  <a:lnTo>
                    <a:pt x="1424197" y="208590"/>
                  </a:lnTo>
                  <a:lnTo>
                    <a:pt x="1451683" y="208590"/>
                  </a:lnTo>
                  <a:lnTo>
                    <a:pt x="1455484" y="166288"/>
                  </a:lnTo>
                  <a:lnTo>
                    <a:pt x="1504335" y="166288"/>
                  </a:lnTo>
                  <a:lnTo>
                    <a:pt x="1501210" y="141021"/>
                  </a:lnTo>
                  <a:lnTo>
                    <a:pt x="1458112" y="141021"/>
                  </a:lnTo>
                  <a:lnTo>
                    <a:pt x="1460104" y="114928"/>
                  </a:lnTo>
                  <a:lnTo>
                    <a:pt x="1462404" y="88505"/>
                  </a:lnTo>
                  <a:lnTo>
                    <a:pt x="1464747" y="62191"/>
                  </a:lnTo>
                  <a:lnTo>
                    <a:pt x="1466876" y="36428"/>
                  </a:lnTo>
                  <a:lnTo>
                    <a:pt x="1488275" y="36428"/>
                  </a:lnTo>
                  <a:lnTo>
                    <a:pt x="1484132" y="2931"/>
                  </a:lnTo>
                  <a:close/>
                </a:path>
                <a:path w="2074544" h="212090">
                  <a:moveTo>
                    <a:pt x="1504335" y="166288"/>
                  </a:moveTo>
                  <a:lnTo>
                    <a:pt x="1478279" y="166288"/>
                  </a:lnTo>
                  <a:lnTo>
                    <a:pt x="1482080" y="208590"/>
                  </a:lnTo>
                  <a:lnTo>
                    <a:pt x="1509566" y="208590"/>
                  </a:lnTo>
                  <a:lnTo>
                    <a:pt x="1504335" y="166288"/>
                  </a:lnTo>
                  <a:close/>
                </a:path>
                <a:path w="2074544" h="212090">
                  <a:moveTo>
                    <a:pt x="1488275" y="36428"/>
                  </a:moveTo>
                  <a:lnTo>
                    <a:pt x="1466876" y="36428"/>
                  </a:lnTo>
                  <a:lnTo>
                    <a:pt x="1468763" y="62439"/>
                  </a:lnTo>
                  <a:lnTo>
                    <a:pt x="1470847" y="88725"/>
                  </a:lnTo>
                  <a:lnTo>
                    <a:pt x="1473138" y="115010"/>
                  </a:lnTo>
                  <a:lnTo>
                    <a:pt x="1475651" y="141021"/>
                  </a:lnTo>
                  <a:lnTo>
                    <a:pt x="1501210" y="141021"/>
                  </a:lnTo>
                  <a:lnTo>
                    <a:pt x="1488275" y="36428"/>
                  </a:lnTo>
                  <a:close/>
                </a:path>
                <a:path w="2074544" h="212090">
                  <a:moveTo>
                    <a:pt x="1379183" y="2931"/>
                  </a:moveTo>
                  <a:lnTo>
                    <a:pt x="1338545" y="2931"/>
                  </a:lnTo>
                  <a:lnTo>
                    <a:pt x="1338545" y="208590"/>
                  </a:lnTo>
                  <a:lnTo>
                    <a:pt x="1365728" y="208590"/>
                  </a:lnTo>
                  <a:lnTo>
                    <a:pt x="1365728" y="121922"/>
                  </a:lnTo>
                  <a:lnTo>
                    <a:pt x="1378596" y="121922"/>
                  </a:lnTo>
                  <a:lnTo>
                    <a:pt x="1395100" y="119558"/>
                  </a:lnTo>
                  <a:lnTo>
                    <a:pt x="1406039" y="112703"/>
                  </a:lnTo>
                  <a:lnTo>
                    <a:pt x="1412099" y="101717"/>
                  </a:lnTo>
                  <a:lnTo>
                    <a:pt x="1412740" y="96656"/>
                  </a:lnTo>
                  <a:lnTo>
                    <a:pt x="1365728" y="96656"/>
                  </a:lnTo>
                  <a:lnTo>
                    <a:pt x="1365728" y="29088"/>
                  </a:lnTo>
                  <a:lnTo>
                    <a:pt x="1413028" y="29088"/>
                  </a:lnTo>
                  <a:lnTo>
                    <a:pt x="1412478" y="23755"/>
                  </a:lnTo>
                  <a:lnTo>
                    <a:pt x="1407098" y="12627"/>
                  </a:lnTo>
                  <a:lnTo>
                    <a:pt x="1396456" y="5466"/>
                  </a:lnTo>
                  <a:lnTo>
                    <a:pt x="1379183" y="2931"/>
                  </a:lnTo>
                  <a:close/>
                </a:path>
                <a:path w="2074544" h="212090">
                  <a:moveTo>
                    <a:pt x="1413028" y="29088"/>
                  </a:moveTo>
                  <a:lnTo>
                    <a:pt x="1384439" y="29088"/>
                  </a:lnTo>
                  <a:lnTo>
                    <a:pt x="1387067" y="32313"/>
                  </a:lnTo>
                  <a:lnTo>
                    <a:pt x="1387067" y="93128"/>
                  </a:lnTo>
                  <a:lnTo>
                    <a:pt x="1384732" y="96656"/>
                  </a:lnTo>
                  <a:lnTo>
                    <a:pt x="1412740" y="96656"/>
                  </a:lnTo>
                  <a:lnTo>
                    <a:pt x="1413967" y="86960"/>
                  </a:lnTo>
                  <a:lnTo>
                    <a:pt x="1413967" y="38187"/>
                  </a:lnTo>
                  <a:lnTo>
                    <a:pt x="1413028" y="29088"/>
                  </a:lnTo>
                  <a:close/>
                </a:path>
                <a:path w="2074544" h="212090">
                  <a:moveTo>
                    <a:pt x="1258160" y="178916"/>
                  </a:moveTo>
                  <a:lnTo>
                    <a:pt x="1231847" y="178916"/>
                  </a:lnTo>
                  <a:lnTo>
                    <a:pt x="1231847" y="208590"/>
                  </a:lnTo>
                  <a:lnTo>
                    <a:pt x="1258160" y="208590"/>
                  </a:lnTo>
                  <a:lnTo>
                    <a:pt x="1258160" y="178916"/>
                  </a:lnTo>
                  <a:close/>
                </a:path>
                <a:path w="2074544" h="212090">
                  <a:moveTo>
                    <a:pt x="1205544" y="2931"/>
                  </a:moveTo>
                  <a:lnTo>
                    <a:pt x="1143274" y="2931"/>
                  </a:lnTo>
                  <a:lnTo>
                    <a:pt x="1143274" y="208590"/>
                  </a:lnTo>
                  <a:lnTo>
                    <a:pt x="1205544" y="208590"/>
                  </a:lnTo>
                  <a:lnTo>
                    <a:pt x="1205544" y="182737"/>
                  </a:lnTo>
                  <a:lnTo>
                    <a:pt x="1170456" y="182737"/>
                  </a:lnTo>
                  <a:lnTo>
                    <a:pt x="1170456" y="117221"/>
                  </a:lnTo>
                  <a:lnTo>
                    <a:pt x="1200863" y="117221"/>
                  </a:lnTo>
                  <a:lnTo>
                    <a:pt x="1200863" y="91955"/>
                  </a:lnTo>
                  <a:lnTo>
                    <a:pt x="1170456" y="91955"/>
                  </a:lnTo>
                  <a:lnTo>
                    <a:pt x="1170456" y="29088"/>
                  </a:lnTo>
                  <a:lnTo>
                    <a:pt x="1205544" y="29088"/>
                  </a:lnTo>
                  <a:lnTo>
                    <a:pt x="1205544" y="2931"/>
                  </a:lnTo>
                  <a:close/>
                </a:path>
                <a:path w="2074544" h="212090">
                  <a:moveTo>
                    <a:pt x="1093286" y="2931"/>
                  </a:moveTo>
                  <a:lnTo>
                    <a:pt x="1066103" y="2931"/>
                  </a:lnTo>
                  <a:lnTo>
                    <a:pt x="1066103" y="208590"/>
                  </a:lnTo>
                  <a:lnTo>
                    <a:pt x="1121348" y="208590"/>
                  </a:lnTo>
                  <a:lnTo>
                    <a:pt x="1121348" y="182737"/>
                  </a:lnTo>
                  <a:lnTo>
                    <a:pt x="1093286" y="182737"/>
                  </a:lnTo>
                  <a:lnTo>
                    <a:pt x="1093286" y="2931"/>
                  </a:lnTo>
                  <a:close/>
                </a:path>
                <a:path w="2074544" h="212090">
                  <a:moveTo>
                    <a:pt x="1005006" y="2931"/>
                  </a:moveTo>
                  <a:lnTo>
                    <a:pt x="964368" y="2931"/>
                  </a:lnTo>
                  <a:lnTo>
                    <a:pt x="964368" y="208590"/>
                  </a:lnTo>
                  <a:lnTo>
                    <a:pt x="991561" y="208590"/>
                  </a:lnTo>
                  <a:lnTo>
                    <a:pt x="991561" y="121922"/>
                  </a:lnTo>
                  <a:lnTo>
                    <a:pt x="1004419" y="121922"/>
                  </a:lnTo>
                  <a:lnTo>
                    <a:pt x="1020923" y="119558"/>
                  </a:lnTo>
                  <a:lnTo>
                    <a:pt x="1031862" y="112703"/>
                  </a:lnTo>
                  <a:lnTo>
                    <a:pt x="1037922" y="101717"/>
                  </a:lnTo>
                  <a:lnTo>
                    <a:pt x="1038563" y="96656"/>
                  </a:lnTo>
                  <a:lnTo>
                    <a:pt x="991561" y="96656"/>
                  </a:lnTo>
                  <a:lnTo>
                    <a:pt x="991561" y="29088"/>
                  </a:lnTo>
                  <a:lnTo>
                    <a:pt x="1038852" y="29088"/>
                  </a:lnTo>
                  <a:lnTo>
                    <a:pt x="1038302" y="23755"/>
                  </a:lnTo>
                  <a:lnTo>
                    <a:pt x="1032925" y="12627"/>
                  </a:lnTo>
                  <a:lnTo>
                    <a:pt x="1022284" y="5466"/>
                  </a:lnTo>
                  <a:lnTo>
                    <a:pt x="1005006" y="2931"/>
                  </a:lnTo>
                  <a:close/>
                </a:path>
                <a:path w="2074544" h="212090">
                  <a:moveTo>
                    <a:pt x="1038852" y="29088"/>
                  </a:moveTo>
                  <a:lnTo>
                    <a:pt x="1010272" y="29088"/>
                  </a:lnTo>
                  <a:lnTo>
                    <a:pt x="1012901" y="32313"/>
                  </a:lnTo>
                  <a:lnTo>
                    <a:pt x="1012901" y="93128"/>
                  </a:lnTo>
                  <a:lnTo>
                    <a:pt x="1010555" y="96656"/>
                  </a:lnTo>
                  <a:lnTo>
                    <a:pt x="1038563" y="96656"/>
                  </a:lnTo>
                  <a:lnTo>
                    <a:pt x="1039790" y="86960"/>
                  </a:lnTo>
                  <a:lnTo>
                    <a:pt x="1039790" y="38187"/>
                  </a:lnTo>
                  <a:lnTo>
                    <a:pt x="1038852" y="29088"/>
                  </a:lnTo>
                  <a:close/>
                </a:path>
                <a:path w="2074544" h="212090">
                  <a:moveTo>
                    <a:pt x="897428" y="0"/>
                  </a:moveTo>
                  <a:lnTo>
                    <a:pt x="879038" y="2809"/>
                  </a:lnTo>
                  <a:lnTo>
                    <a:pt x="867359" y="10575"/>
                  </a:lnTo>
                  <a:lnTo>
                    <a:pt x="861215" y="22307"/>
                  </a:lnTo>
                  <a:lnTo>
                    <a:pt x="859429" y="37014"/>
                  </a:lnTo>
                  <a:lnTo>
                    <a:pt x="859429" y="174800"/>
                  </a:lnTo>
                  <a:lnTo>
                    <a:pt x="861215" y="189467"/>
                  </a:lnTo>
                  <a:lnTo>
                    <a:pt x="867359" y="201102"/>
                  </a:lnTo>
                  <a:lnTo>
                    <a:pt x="879038" y="208769"/>
                  </a:lnTo>
                  <a:lnTo>
                    <a:pt x="897428" y="211532"/>
                  </a:lnTo>
                  <a:lnTo>
                    <a:pt x="915778" y="208769"/>
                  </a:lnTo>
                  <a:lnTo>
                    <a:pt x="927359" y="201102"/>
                  </a:lnTo>
                  <a:lnTo>
                    <a:pt x="933403" y="189467"/>
                  </a:lnTo>
                  <a:lnTo>
                    <a:pt x="933679" y="187146"/>
                  </a:lnTo>
                  <a:lnTo>
                    <a:pt x="889533" y="187146"/>
                  </a:lnTo>
                  <a:lnTo>
                    <a:pt x="886611" y="182151"/>
                  </a:lnTo>
                  <a:lnTo>
                    <a:pt x="886611" y="29967"/>
                  </a:lnTo>
                  <a:lnTo>
                    <a:pt x="889533" y="24669"/>
                  </a:lnTo>
                  <a:lnTo>
                    <a:pt x="933683" y="24669"/>
                  </a:lnTo>
                  <a:lnTo>
                    <a:pt x="933403" y="22307"/>
                  </a:lnTo>
                  <a:lnTo>
                    <a:pt x="927359" y="10575"/>
                  </a:lnTo>
                  <a:lnTo>
                    <a:pt x="915778" y="2809"/>
                  </a:lnTo>
                  <a:lnTo>
                    <a:pt x="897428" y="0"/>
                  </a:lnTo>
                  <a:close/>
                </a:path>
                <a:path w="2074544" h="212090">
                  <a:moveTo>
                    <a:pt x="933683" y="24669"/>
                  </a:moveTo>
                  <a:lnTo>
                    <a:pt x="905323" y="24669"/>
                  </a:lnTo>
                  <a:lnTo>
                    <a:pt x="907951" y="29967"/>
                  </a:lnTo>
                  <a:lnTo>
                    <a:pt x="907951" y="182151"/>
                  </a:lnTo>
                  <a:lnTo>
                    <a:pt x="905323" y="187146"/>
                  </a:lnTo>
                  <a:lnTo>
                    <a:pt x="933679" y="187146"/>
                  </a:lnTo>
                  <a:lnTo>
                    <a:pt x="935144" y="174800"/>
                  </a:lnTo>
                  <a:lnTo>
                    <a:pt x="935144" y="37014"/>
                  </a:lnTo>
                  <a:lnTo>
                    <a:pt x="933683" y="24669"/>
                  </a:lnTo>
                  <a:close/>
                </a:path>
                <a:path w="2074544" h="212090">
                  <a:moveTo>
                    <a:pt x="834581" y="2931"/>
                  </a:moveTo>
                  <a:lnTo>
                    <a:pt x="772311" y="2931"/>
                  </a:lnTo>
                  <a:lnTo>
                    <a:pt x="772311" y="208590"/>
                  </a:lnTo>
                  <a:lnTo>
                    <a:pt x="834581" y="208590"/>
                  </a:lnTo>
                  <a:lnTo>
                    <a:pt x="834581" y="182737"/>
                  </a:lnTo>
                  <a:lnTo>
                    <a:pt x="799504" y="182737"/>
                  </a:lnTo>
                  <a:lnTo>
                    <a:pt x="799504" y="117221"/>
                  </a:lnTo>
                  <a:lnTo>
                    <a:pt x="829901" y="117221"/>
                  </a:lnTo>
                  <a:lnTo>
                    <a:pt x="829901" y="91955"/>
                  </a:lnTo>
                  <a:lnTo>
                    <a:pt x="799504" y="91955"/>
                  </a:lnTo>
                  <a:lnTo>
                    <a:pt x="799504" y="29088"/>
                  </a:lnTo>
                  <a:lnTo>
                    <a:pt x="834581" y="29088"/>
                  </a:lnTo>
                  <a:lnTo>
                    <a:pt x="834581" y="2931"/>
                  </a:lnTo>
                  <a:close/>
                </a:path>
                <a:path w="2074544" h="212090">
                  <a:moveTo>
                    <a:pt x="711213" y="2931"/>
                  </a:moveTo>
                  <a:lnTo>
                    <a:pt x="670586" y="2931"/>
                  </a:lnTo>
                  <a:lnTo>
                    <a:pt x="670586" y="208590"/>
                  </a:lnTo>
                  <a:lnTo>
                    <a:pt x="697769" y="208590"/>
                  </a:lnTo>
                  <a:lnTo>
                    <a:pt x="697769" y="121922"/>
                  </a:lnTo>
                  <a:lnTo>
                    <a:pt x="710638" y="121922"/>
                  </a:lnTo>
                  <a:lnTo>
                    <a:pt x="727137" y="119558"/>
                  </a:lnTo>
                  <a:lnTo>
                    <a:pt x="738077" y="112703"/>
                  </a:lnTo>
                  <a:lnTo>
                    <a:pt x="744139" y="101717"/>
                  </a:lnTo>
                  <a:lnTo>
                    <a:pt x="744780" y="96656"/>
                  </a:lnTo>
                  <a:lnTo>
                    <a:pt x="697769" y="96656"/>
                  </a:lnTo>
                  <a:lnTo>
                    <a:pt x="697769" y="29088"/>
                  </a:lnTo>
                  <a:lnTo>
                    <a:pt x="745069" y="29088"/>
                  </a:lnTo>
                  <a:lnTo>
                    <a:pt x="744519" y="23755"/>
                  </a:lnTo>
                  <a:lnTo>
                    <a:pt x="739138" y="12627"/>
                  </a:lnTo>
                  <a:lnTo>
                    <a:pt x="728493" y="5466"/>
                  </a:lnTo>
                  <a:lnTo>
                    <a:pt x="711213" y="2931"/>
                  </a:lnTo>
                  <a:close/>
                </a:path>
                <a:path w="2074544" h="212090">
                  <a:moveTo>
                    <a:pt x="745069" y="29088"/>
                  </a:moveTo>
                  <a:lnTo>
                    <a:pt x="716480" y="29088"/>
                  </a:lnTo>
                  <a:lnTo>
                    <a:pt x="719108" y="32313"/>
                  </a:lnTo>
                  <a:lnTo>
                    <a:pt x="719108" y="93128"/>
                  </a:lnTo>
                  <a:lnTo>
                    <a:pt x="716773" y="96656"/>
                  </a:lnTo>
                  <a:lnTo>
                    <a:pt x="744780" y="96656"/>
                  </a:lnTo>
                  <a:lnTo>
                    <a:pt x="746008" y="86960"/>
                  </a:lnTo>
                  <a:lnTo>
                    <a:pt x="746008" y="38187"/>
                  </a:lnTo>
                  <a:lnTo>
                    <a:pt x="745069" y="29088"/>
                  </a:lnTo>
                  <a:close/>
                </a:path>
                <a:path w="2074544" h="212090">
                  <a:moveTo>
                    <a:pt x="590201" y="178916"/>
                  </a:moveTo>
                  <a:lnTo>
                    <a:pt x="563888" y="178916"/>
                  </a:lnTo>
                  <a:lnTo>
                    <a:pt x="563888" y="208590"/>
                  </a:lnTo>
                  <a:lnTo>
                    <a:pt x="590201" y="208590"/>
                  </a:lnTo>
                  <a:lnTo>
                    <a:pt x="590201" y="178916"/>
                  </a:lnTo>
                  <a:close/>
                </a:path>
                <a:path w="2074544" h="212090">
                  <a:moveTo>
                    <a:pt x="520329" y="29088"/>
                  </a:moveTo>
                  <a:lnTo>
                    <a:pt x="493147" y="29088"/>
                  </a:lnTo>
                  <a:lnTo>
                    <a:pt x="493147" y="208590"/>
                  </a:lnTo>
                  <a:lnTo>
                    <a:pt x="520329" y="208590"/>
                  </a:lnTo>
                  <a:lnTo>
                    <a:pt x="520329" y="29088"/>
                  </a:lnTo>
                  <a:close/>
                </a:path>
                <a:path w="2074544" h="212090">
                  <a:moveTo>
                    <a:pt x="543428" y="2931"/>
                  </a:moveTo>
                  <a:lnTo>
                    <a:pt x="470341" y="2931"/>
                  </a:lnTo>
                  <a:lnTo>
                    <a:pt x="470341" y="29088"/>
                  </a:lnTo>
                  <a:lnTo>
                    <a:pt x="543428" y="29088"/>
                  </a:lnTo>
                  <a:lnTo>
                    <a:pt x="543428" y="2931"/>
                  </a:lnTo>
                  <a:close/>
                </a:path>
                <a:path w="2074544" h="212090">
                  <a:moveTo>
                    <a:pt x="452813" y="2931"/>
                  </a:moveTo>
                  <a:lnTo>
                    <a:pt x="390543" y="2931"/>
                  </a:lnTo>
                  <a:lnTo>
                    <a:pt x="390543" y="208590"/>
                  </a:lnTo>
                  <a:lnTo>
                    <a:pt x="452813" y="208590"/>
                  </a:lnTo>
                  <a:lnTo>
                    <a:pt x="452813" y="182737"/>
                  </a:lnTo>
                  <a:lnTo>
                    <a:pt x="417725" y="182737"/>
                  </a:lnTo>
                  <a:lnTo>
                    <a:pt x="417725" y="117221"/>
                  </a:lnTo>
                  <a:lnTo>
                    <a:pt x="448132" y="117221"/>
                  </a:lnTo>
                  <a:lnTo>
                    <a:pt x="448132" y="91955"/>
                  </a:lnTo>
                  <a:lnTo>
                    <a:pt x="417725" y="91955"/>
                  </a:lnTo>
                  <a:lnTo>
                    <a:pt x="417725" y="29088"/>
                  </a:lnTo>
                  <a:lnTo>
                    <a:pt x="452813" y="29088"/>
                  </a:lnTo>
                  <a:lnTo>
                    <a:pt x="452813" y="2931"/>
                  </a:lnTo>
                  <a:close/>
                </a:path>
                <a:path w="2074544" h="212090">
                  <a:moveTo>
                    <a:pt x="301959" y="2931"/>
                  </a:moveTo>
                  <a:lnTo>
                    <a:pt x="275949" y="2931"/>
                  </a:lnTo>
                  <a:lnTo>
                    <a:pt x="275949" y="208590"/>
                  </a:lnTo>
                  <a:lnTo>
                    <a:pt x="300503" y="208590"/>
                  </a:lnTo>
                  <a:lnTo>
                    <a:pt x="300503" y="143660"/>
                  </a:lnTo>
                  <a:lnTo>
                    <a:pt x="300343" y="124115"/>
                  </a:lnTo>
                  <a:lnTo>
                    <a:pt x="299882" y="104515"/>
                  </a:lnTo>
                  <a:lnTo>
                    <a:pt x="299147" y="85244"/>
                  </a:lnTo>
                  <a:lnTo>
                    <a:pt x="298168" y="66689"/>
                  </a:lnTo>
                  <a:lnTo>
                    <a:pt x="317296" y="66689"/>
                  </a:lnTo>
                  <a:lnTo>
                    <a:pt x="301959" y="2931"/>
                  </a:lnTo>
                  <a:close/>
                </a:path>
                <a:path w="2074544" h="212090">
                  <a:moveTo>
                    <a:pt x="317296" y="66689"/>
                  </a:moveTo>
                  <a:lnTo>
                    <a:pt x="298168" y="66689"/>
                  </a:lnTo>
                  <a:lnTo>
                    <a:pt x="332660" y="208590"/>
                  </a:lnTo>
                  <a:lnTo>
                    <a:pt x="358386" y="208590"/>
                  </a:lnTo>
                  <a:lnTo>
                    <a:pt x="358386" y="145136"/>
                  </a:lnTo>
                  <a:lnTo>
                    <a:pt x="336167" y="145136"/>
                  </a:lnTo>
                  <a:lnTo>
                    <a:pt x="317296" y="66689"/>
                  </a:lnTo>
                  <a:close/>
                </a:path>
                <a:path w="2074544" h="212090">
                  <a:moveTo>
                    <a:pt x="358386" y="2931"/>
                  </a:moveTo>
                  <a:lnTo>
                    <a:pt x="333822" y="2931"/>
                  </a:lnTo>
                  <a:lnTo>
                    <a:pt x="333942" y="87124"/>
                  </a:lnTo>
                  <a:lnTo>
                    <a:pt x="334339" y="106645"/>
                  </a:lnTo>
                  <a:lnTo>
                    <a:pt x="335063" y="126167"/>
                  </a:lnTo>
                  <a:lnTo>
                    <a:pt x="336167" y="145136"/>
                  </a:lnTo>
                  <a:lnTo>
                    <a:pt x="358386" y="145136"/>
                  </a:lnTo>
                  <a:lnTo>
                    <a:pt x="358386" y="2931"/>
                  </a:lnTo>
                  <a:close/>
                </a:path>
                <a:path w="2074544" h="212090">
                  <a:moveTo>
                    <a:pt x="228589" y="2931"/>
                  </a:moveTo>
                  <a:lnTo>
                    <a:pt x="194098" y="2931"/>
                  </a:lnTo>
                  <a:lnTo>
                    <a:pt x="168665" y="208590"/>
                  </a:lnTo>
                  <a:lnTo>
                    <a:pt x="196140" y="208590"/>
                  </a:lnTo>
                  <a:lnTo>
                    <a:pt x="199941" y="166288"/>
                  </a:lnTo>
                  <a:lnTo>
                    <a:pt x="248792" y="166288"/>
                  </a:lnTo>
                  <a:lnTo>
                    <a:pt x="245667" y="141021"/>
                  </a:lnTo>
                  <a:lnTo>
                    <a:pt x="202580" y="141021"/>
                  </a:lnTo>
                  <a:lnTo>
                    <a:pt x="204572" y="114928"/>
                  </a:lnTo>
                  <a:lnTo>
                    <a:pt x="206871" y="88505"/>
                  </a:lnTo>
                  <a:lnTo>
                    <a:pt x="209214" y="62191"/>
                  </a:lnTo>
                  <a:lnTo>
                    <a:pt x="211344" y="36428"/>
                  </a:lnTo>
                  <a:lnTo>
                    <a:pt x="232732" y="36428"/>
                  </a:lnTo>
                  <a:lnTo>
                    <a:pt x="228589" y="2931"/>
                  </a:lnTo>
                  <a:close/>
                </a:path>
                <a:path w="2074544" h="212090">
                  <a:moveTo>
                    <a:pt x="248792" y="166288"/>
                  </a:moveTo>
                  <a:lnTo>
                    <a:pt x="222747" y="166288"/>
                  </a:lnTo>
                  <a:lnTo>
                    <a:pt x="226548" y="208590"/>
                  </a:lnTo>
                  <a:lnTo>
                    <a:pt x="254023" y="208590"/>
                  </a:lnTo>
                  <a:lnTo>
                    <a:pt x="248792" y="166288"/>
                  </a:lnTo>
                  <a:close/>
                </a:path>
                <a:path w="2074544" h="212090">
                  <a:moveTo>
                    <a:pt x="232732" y="36428"/>
                  </a:moveTo>
                  <a:lnTo>
                    <a:pt x="211344" y="36428"/>
                  </a:lnTo>
                  <a:lnTo>
                    <a:pt x="213226" y="62439"/>
                  </a:lnTo>
                  <a:lnTo>
                    <a:pt x="215309" y="88725"/>
                  </a:lnTo>
                  <a:lnTo>
                    <a:pt x="217599" y="115010"/>
                  </a:lnTo>
                  <a:lnTo>
                    <a:pt x="220108" y="141021"/>
                  </a:lnTo>
                  <a:lnTo>
                    <a:pt x="245667" y="141021"/>
                  </a:lnTo>
                  <a:lnTo>
                    <a:pt x="232732" y="36428"/>
                  </a:lnTo>
                  <a:close/>
                </a:path>
                <a:path w="2074544" h="212090">
                  <a:moveTo>
                    <a:pt x="128907" y="2931"/>
                  </a:moveTo>
                  <a:lnTo>
                    <a:pt x="101724" y="2931"/>
                  </a:lnTo>
                  <a:lnTo>
                    <a:pt x="101724" y="208590"/>
                  </a:lnTo>
                  <a:lnTo>
                    <a:pt x="156979" y="208590"/>
                  </a:lnTo>
                  <a:lnTo>
                    <a:pt x="156979" y="182737"/>
                  </a:lnTo>
                  <a:lnTo>
                    <a:pt x="128907" y="182737"/>
                  </a:lnTo>
                  <a:lnTo>
                    <a:pt x="128907" y="2931"/>
                  </a:lnTo>
                  <a:close/>
                </a:path>
                <a:path w="2074544" h="212090">
                  <a:moveTo>
                    <a:pt x="40627" y="2931"/>
                  </a:moveTo>
                  <a:lnTo>
                    <a:pt x="0" y="2931"/>
                  </a:lnTo>
                  <a:lnTo>
                    <a:pt x="0" y="208590"/>
                  </a:lnTo>
                  <a:lnTo>
                    <a:pt x="27182" y="208590"/>
                  </a:lnTo>
                  <a:lnTo>
                    <a:pt x="27182" y="121922"/>
                  </a:lnTo>
                  <a:lnTo>
                    <a:pt x="40051" y="121922"/>
                  </a:lnTo>
                  <a:lnTo>
                    <a:pt x="56550" y="119558"/>
                  </a:lnTo>
                  <a:lnTo>
                    <a:pt x="67490" y="112703"/>
                  </a:lnTo>
                  <a:lnTo>
                    <a:pt x="73552" y="101717"/>
                  </a:lnTo>
                  <a:lnTo>
                    <a:pt x="74193" y="96656"/>
                  </a:lnTo>
                  <a:lnTo>
                    <a:pt x="27182" y="96656"/>
                  </a:lnTo>
                  <a:lnTo>
                    <a:pt x="27182" y="29088"/>
                  </a:lnTo>
                  <a:lnTo>
                    <a:pt x="74482" y="29088"/>
                  </a:lnTo>
                  <a:lnTo>
                    <a:pt x="73931" y="23755"/>
                  </a:lnTo>
                  <a:lnTo>
                    <a:pt x="68547" y="12627"/>
                  </a:lnTo>
                  <a:lnTo>
                    <a:pt x="57902" y="5466"/>
                  </a:lnTo>
                  <a:lnTo>
                    <a:pt x="40627" y="2931"/>
                  </a:lnTo>
                  <a:close/>
                </a:path>
                <a:path w="2074544" h="212090">
                  <a:moveTo>
                    <a:pt x="74482" y="29088"/>
                  </a:moveTo>
                  <a:lnTo>
                    <a:pt x="45893" y="29088"/>
                  </a:lnTo>
                  <a:lnTo>
                    <a:pt x="48522" y="32313"/>
                  </a:lnTo>
                  <a:lnTo>
                    <a:pt x="48522" y="93128"/>
                  </a:lnTo>
                  <a:lnTo>
                    <a:pt x="46187" y="96656"/>
                  </a:lnTo>
                  <a:lnTo>
                    <a:pt x="74193" y="96656"/>
                  </a:lnTo>
                  <a:lnTo>
                    <a:pt x="75421" y="86960"/>
                  </a:lnTo>
                  <a:lnTo>
                    <a:pt x="75421" y="38187"/>
                  </a:lnTo>
                  <a:lnTo>
                    <a:pt x="74482" y="290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70286" y="418833"/>
              <a:ext cx="2407123" cy="27858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717340" y="430015"/>
              <a:ext cx="602615" cy="449580"/>
            </a:xfrm>
            <a:custGeom>
              <a:avLst/>
              <a:gdLst/>
              <a:ahLst/>
              <a:cxnLst/>
              <a:rect l="l" t="t" r="r" b="b"/>
              <a:pathLst>
                <a:path w="602615" h="449580">
                  <a:moveTo>
                    <a:pt x="135572" y="259892"/>
                  </a:moveTo>
                  <a:lnTo>
                    <a:pt x="84556" y="310921"/>
                  </a:lnTo>
                  <a:lnTo>
                    <a:pt x="95770" y="322135"/>
                  </a:lnTo>
                  <a:lnTo>
                    <a:pt x="132486" y="285419"/>
                  </a:lnTo>
                  <a:lnTo>
                    <a:pt x="132588" y="279095"/>
                  </a:lnTo>
                  <a:lnTo>
                    <a:pt x="133134" y="272719"/>
                  </a:lnTo>
                  <a:lnTo>
                    <a:pt x="134124" y="266319"/>
                  </a:lnTo>
                  <a:lnTo>
                    <a:pt x="135572" y="259892"/>
                  </a:lnTo>
                  <a:close/>
                </a:path>
                <a:path w="602615" h="449580">
                  <a:moveTo>
                    <a:pt x="139954" y="320243"/>
                  </a:moveTo>
                  <a:lnTo>
                    <a:pt x="137604" y="314794"/>
                  </a:lnTo>
                  <a:lnTo>
                    <a:pt x="135775" y="309105"/>
                  </a:lnTo>
                  <a:lnTo>
                    <a:pt x="134505" y="303237"/>
                  </a:lnTo>
                  <a:lnTo>
                    <a:pt x="105702" y="332054"/>
                  </a:lnTo>
                  <a:lnTo>
                    <a:pt x="116916" y="343281"/>
                  </a:lnTo>
                  <a:lnTo>
                    <a:pt x="139954" y="320243"/>
                  </a:lnTo>
                  <a:close/>
                </a:path>
                <a:path w="602615" h="449580">
                  <a:moveTo>
                    <a:pt x="151193" y="224434"/>
                  </a:moveTo>
                  <a:lnTo>
                    <a:pt x="148971" y="218097"/>
                  </a:lnTo>
                  <a:lnTo>
                    <a:pt x="147789" y="211797"/>
                  </a:lnTo>
                  <a:lnTo>
                    <a:pt x="147523" y="205663"/>
                  </a:lnTo>
                  <a:lnTo>
                    <a:pt x="63411" y="289775"/>
                  </a:lnTo>
                  <a:lnTo>
                    <a:pt x="74637" y="300990"/>
                  </a:lnTo>
                  <a:lnTo>
                    <a:pt x="151193" y="224434"/>
                  </a:lnTo>
                  <a:close/>
                </a:path>
                <a:path w="602615" h="449580">
                  <a:moveTo>
                    <a:pt x="156641" y="345833"/>
                  </a:moveTo>
                  <a:lnTo>
                    <a:pt x="152984" y="341909"/>
                  </a:lnTo>
                  <a:lnTo>
                    <a:pt x="149720" y="337680"/>
                  </a:lnTo>
                  <a:lnTo>
                    <a:pt x="146837" y="333184"/>
                  </a:lnTo>
                  <a:lnTo>
                    <a:pt x="126834" y="353199"/>
                  </a:lnTo>
                  <a:lnTo>
                    <a:pt x="138049" y="364426"/>
                  </a:lnTo>
                  <a:lnTo>
                    <a:pt x="156641" y="345833"/>
                  </a:lnTo>
                  <a:close/>
                </a:path>
                <a:path w="602615" h="449580">
                  <a:moveTo>
                    <a:pt x="180543" y="364210"/>
                  </a:moveTo>
                  <a:lnTo>
                    <a:pt x="175691" y="361632"/>
                  </a:lnTo>
                  <a:lnTo>
                    <a:pt x="171145" y="358673"/>
                  </a:lnTo>
                  <a:lnTo>
                    <a:pt x="166954" y="355371"/>
                  </a:lnTo>
                  <a:lnTo>
                    <a:pt x="147980" y="374332"/>
                  </a:lnTo>
                  <a:lnTo>
                    <a:pt x="159207" y="385559"/>
                  </a:lnTo>
                  <a:lnTo>
                    <a:pt x="180543" y="364210"/>
                  </a:lnTo>
                  <a:close/>
                </a:path>
                <a:path w="602615" h="449580">
                  <a:moveTo>
                    <a:pt x="212648" y="374396"/>
                  </a:moveTo>
                  <a:lnTo>
                    <a:pt x="206273" y="373519"/>
                  </a:lnTo>
                  <a:lnTo>
                    <a:pt x="200202" y="372084"/>
                  </a:lnTo>
                  <a:lnTo>
                    <a:pt x="194449" y="370154"/>
                  </a:lnTo>
                  <a:lnTo>
                    <a:pt x="169113" y="395478"/>
                  </a:lnTo>
                  <a:lnTo>
                    <a:pt x="180340" y="406704"/>
                  </a:lnTo>
                  <a:lnTo>
                    <a:pt x="212648" y="374396"/>
                  </a:lnTo>
                  <a:close/>
                </a:path>
                <a:path w="602615" h="449580">
                  <a:moveTo>
                    <a:pt x="237578" y="11214"/>
                  </a:moveTo>
                  <a:lnTo>
                    <a:pt x="226352" y="0"/>
                  </a:lnTo>
                  <a:lnTo>
                    <a:pt x="0" y="226352"/>
                  </a:lnTo>
                  <a:lnTo>
                    <a:pt x="11214" y="237566"/>
                  </a:lnTo>
                  <a:lnTo>
                    <a:pt x="237578" y="11214"/>
                  </a:lnTo>
                  <a:close/>
                </a:path>
                <a:path w="602615" h="449580">
                  <a:moveTo>
                    <a:pt x="258025" y="371284"/>
                  </a:moveTo>
                  <a:lnTo>
                    <a:pt x="251231" y="372833"/>
                  </a:lnTo>
                  <a:lnTo>
                    <a:pt x="244563" y="374015"/>
                  </a:lnTo>
                  <a:lnTo>
                    <a:pt x="238023" y="374815"/>
                  </a:lnTo>
                  <a:lnTo>
                    <a:pt x="231635" y="375259"/>
                  </a:lnTo>
                  <a:lnTo>
                    <a:pt x="190258" y="416623"/>
                  </a:lnTo>
                  <a:lnTo>
                    <a:pt x="201472" y="427837"/>
                  </a:lnTo>
                  <a:lnTo>
                    <a:pt x="258025" y="371284"/>
                  </a:lnTo>
                  <a:close/>
                </a:path>
                <a:path w="602615" h="449580">
                  <a:moveTo>
                    <a:pt x="258724" y="32359"/>
                  </a:moveTo>
                  <a:lnTo>
                    <a:pt x="247497" y="21132"/>
                  </a:lnTo>
                  <a:lnTo>
                    <a:pt x="21132" y="247497"/>
                  </a:lnTo>
                  <a:lnTo>
                    <a:pt x="32359" y="258711"/>
                  </a:lnTo>
                  <a:lnTo>
                    <a:pt x="258724" y="32359"/>
                  </a:lnTo>
                  <a:close/>
                </a:path>
                <a:path w="602615" h="449580">
                  <a:moveTo>
                    <a:pt x="279857" y="53492"/>
                  </a:moveTo>
                  <a:lnTo>
                    <a:pt x="268630" y="42278"/>
                  </a:lnTo>
                  <a:lnTo>
                    <a:pt x="42278" y="268643"/>
                  </a:lnTo>
                  <a:lnTo>
                    <a:pt x="53505" y="279857"/>
                  </a:lnTo>
                  <a:lnTo>
                    <a:pt x="150876" y="182473"/>
                  </a:lnTo>
                  <a:lnTo>
                    <a:pt x="158559" y="166535"/>
                  </a:lnTo>
                  <a:lnTo>
                    <a:pt x="169697" y="152844"/>
                  </a:lnTo>
                  <a:lnTo>
                    <a:pt x="183426" y="141973"/>
                  </a:lnTo>
                  <a:lnTo>
                    <a:pt x="198818" y="134531"/>
                  </a:lnTo>
                  <a:lnTo>
                    <a:pt x="279857" y="53492"/>
                  </a:lnTo>
                  <a:close/>
                </a:path>
                <a:path w="602615" h="449580">
                  <a:moveTo>
                    <a:pt x="300990" y="74637"/>
                  </a:moveTo>
                  <a:lnTo>
                    <a:pt x="289763" y="63411"/>
                  </a:lnTo>
                  <a:lnTo>
                    <a:pt x="267119" y="86067"/>
                  </a:lnTo>
                  <a:lnTo>
                    <a:pt x="275856" y="83477"/>
                  </a:lnTo>
                  <a:lnTo>
                    <a:pt x="283692" y="81699"/>
                  </a:lnTo>
                  <a:lnTo>
                    <a:pt x="290385" y="80581"/>
                  </a:lnTo>
                  <a:lnTo>
                    <a:pt x="295668" y="79971"/>
                  </a:lnTo>
                  <a:lnTo>
                    <a:pt x="300990" y="74637"/>
                  </a:lnTo>
                  <a:close/>
                </a:path>
                <a:path w="602615" h="449580">
                  <a:moveTo>
                    <a:pt x="334683" y="85674"/>
                  </a:moveTo>
                  <a:lnTo>
                    <a:pt x="312432" y="63423"/>
                  </a:lnTo>
                  <a:lnTo>
                    <a:pt x="301218" y="74650"/>
                  </a:lnTo>
                  <a:lnTo>
                    <a:pt x="306476" y="79895"/>
                  </a:lnTo>
                  <a:lnTo>
                    <a:pt x="311531" y="80429"/>
                  </a:lnTo>
                  <a:lnTo>
                    <a:pt x="318096" y="81470"/>
                  </a:lnTo>
                  <a:lnTo>
                    <a:pt x="325907" y="83159"/>
                  </a:lnTo>
                  <a:lnTo>
                    <a:pt x="334683" y="85674"/>
                  </a:lnTo>
                  <a:close/>
                </a:path>
                <a:path w="602615" h="449580">
                  <a:moveTo>
                    <a:pt x="391096" y="437984"/>
                  </a:moveTo>
                  <a:lnTo>
                    <a:pt x="312597" y="359498"/>
                  </a:lnTo>
                  <a:lnTo>
                    <a:pt x="360591" y="311505"/>
                  </a:lnTo>
                  <a:lnTo>
                    <a:pt x="349364" y="300278"/>
                  </a:lnTo>
                  <a:lnTo>
                    <a:pt x="301383" y="348272"/>
                  </a:lnTo>
                  <a:lnTo>
                    <a:pt x="253403" y="300278"/>
                  </a:lnTo>
                  <a:lnTo>
                    <a:pt x="242176" y="311505"/>
                  </a:lnTo>
                  <a:lnTo>
                    <a:pt x="290156" y="359498"/>
                  </a:lnTo>
                  <a:lnTo>
                    <a:pt x="211670" y="437984"/>
                  </a:lnTo>
                  <a:lnTo>
                    <a:pt x="222897" y="449199"/>
                  </a:lnTo>
                  <a:lnTo>
                    <a:pt x="301383" y="370713"/>
                  </a:lnTo>
                  <a:lnTo>
                    <a:pt x="379869" y="449199"/>
                  </a:lnTo>
                  <a:lnTo>
                    <a:pt x="391096" y="437984"/>
                  </a:lnTo>
                  <a:close/>
                </a:path>
                <a:path w="602615" h="449580">
                  <a:moveTo>
                    <a:pt x="411962" y="416610"/>
                  </a:moveTo>
                  <a:lnTo>
                    <a:pt x="370535" y="375208"/>
                  </a:lnTo>
                  <a:lnTo>
                    <a:pt x="364083" y="374713"/>
                  </a:lnTo>
                  <a:lnTo>
                    <a:pt x="357479" y="373849"/>
                  </a:lnTo>
                  <a:lnTo>
                    <a:pt x="350748" y="372605"/>
                  </a:lnTo>
                  <a:lnTo>
                    <a:pt x="343877" y="370979"/>
                  </a:lnTo>
                  <a:lnTo>
                    <a:pt x="400735" y="427837"/>
                  </a:lnTo>
                  <a:lnTo>
                    <a:pt x="411962" y="416610"/>
                  </a:lnTo>
                  <a:close/>
                </a:path>
                <a:path w="602615" h="449580">
                  <a:moveTo>
                    <a:pt x="433108" y="395478"/>
                  </a:moveTo>
                  <a:lnTo>
                    <a:pt x="407987" y="370370"/>
                  </a:lnTo>
                  <a:lnTo>
                    <a:pt x="402183" y="372262"/>
                  </a:lnTo>
                  <a:lnTo>
                    <a:pt x="396074" y="373659"/>
                  </a:lnTo>
                  <a:lnTo>
                    <a:pt x="389674" y="374484"/>
                  </a:lnTo>
                  <a:lnTo>
                    <a:pt x="421881" y="406704"/>
                  </a:lnTo>
                  <a:lnTo>
                    <a:pt x="433108" y="395478"/>
                  </a:lnTo>
                  <a:close/>
                </a:path>
                <a:path w="602615" h="449580">
                  <a:moveTo>
                    <a:pt x="454240" y="374332"/>
                  </a:moveTo>
                  <a:lnTo>
                    <a:pt x="435622" y="355727"/>
                  </a:lnTo>
                  <a:lnTo>
                    <a:pt x="431393" y="359016"/>
                  </a:lnTo>
                  <a:lnTo>
                    <a:pt x="426821" y="361950"/>
                  </a:lnTo>
                  <a:lnTo>
                    <a:pt x="421944" y="364490"/>
                  </a:lnTo>
                  <a:lnTo>
                    <a:pt x="443014" y="385559"/>
                  </a:lnTo>
                  <a:lnTo>
                    <a:pt x="454240" y="374332"/>
                  </a:lnTo>
                  <a:close/>
                </a:path>
                <a:path w="602615" h="449580">
                  <a:moveTo>
                    <a:pt x="475373" y="353199"/>
                  </a:moveTo>
                  <a:lnTo>
                    <a:pt x="455879" y="333692"/>
                  </a:lnTo>
                  <a:lnTo>
                    <a:pt x="452970" y="338162"/>
                  </a:lnTo>
                  <a:lnTo>
                    <a:pt x="449681" y="342366"/>
                  </a:lnTo>
                  <a:lnTo>
                    <a:pt x="446011" y="346278"/>
                  </a:lnTo>
                  <a:lnTo>
                    <a:pt x="464159" y="364413"/>
                  </a:lnTo>
                  <a:lnTo>
                    <a:pt x="475373" y="353199"/>
                  </a:lnTo>
                  <a:close/>
                </a:path>
                <a:path w="602615" h="449580">
                  <a:moveTo>
                    <a:pt x="496519" y="332054"/>
                  </a:moveTo>
                  <a:lnTo>
                    <a:pt x="468388" y="303923"/>
                  </a:lnTo>
                  <a:lnTo>
                    <a:pt x="467080" y="309753"/>
                  </a:lnTo>
                  <a:lnTo>
                    <a:pt x="465226" y="315417"/>
                  </a:lnTo>
                  <a:lnTo>
                    <a:pt x="462851" y="320827"/>
                  </a:lnTo>
                  <a:lnTo>
                    <a:pt x="485292" y="343281"/>
                  </a:lnTo>
                  <a:lnTo>
                    <a:pt x="496519" y="332054"/>
                  </a:lnTo>
                  <a:close/>
                </a:path>
                <a:path w="602615" h="449580">
                  <a:moveTo>
                    <a:pt x="517652" y="310921"/>
                  </a:moveTo>
                  <a:lnTo>
                    <a:pt x="467753" y="261023"/>
                  </a:lnTo>
                  <a:lnTo>
                    <a:pt x="469112" y="267360"/>
                  </a:lnTo>
                  <a:lnTo>
                    <a:pt x="470027" y="273697"/>
                  </a:lnTo>
                  <a:lnTo>
                    <a:pt x="470496" y="279996"/>
                  </a:lnTo>
                  <a:lnTo>
                    <a:pt x="470560" y="286258"/>
                  </a:lnTo>
                  <a:lnTo>
                    <a:pt x="506437" y="322135"/>
                  </a:lnTo>
                  <a:lnTo>
                    <a:pt x="517652" y="310921"/>
                  </a:lnTo>
                  <a:close/>
                </a:path>
                <a:path w="602615" h="449580">
                  <a:moveTo>
                    <a:pt x="538797" y="289775"/>
                  </a:moveTo>
                  <a:lnTo>
                    <a:pt x="455460" y="206438"/>
                  </a:lnTo>
                  <a:lnTo>
                    <a:pt x="455129" y="212534"/>
                  </a:lnTo>
                  <a:lnTo>
                    <a:pt x="453910" y="218782"/>
                  </a:lnTo>
                  <a:lnTo>
                    <a:pt x="451650" y="225069"/>
                  </a:lnTo>
                  <a:lnTo>
                    <a:pt x="527583" y="300990"/>
                  </a:lnTo>
                  <a:lnTo>
                    <a:pt x="538797" y="289775"/>
                  </a:lnTo>
                  <a:close/>
                </a:path>
                <a:path w="602615" h="449580">
                  <a:moveTo>
                    <a:pt x="559930" y="268630"/>
                  </a:moveTo>
                  <a:lnTo>
                    <a:pt x="333590" y="42278"/>
                  </a:lnTo>
                  <a:lnTo>
                    <a:pt x="322364" y="53492"/>
                  </a:lnTo>
                  <a:lnTo>
                    <a:pt x="402958" y="134086"/>
                  </a:lnTo>
                  <a:lnTo>
                    <a:pt x="419011" y="141592"/>
                  </a:lnTo>
                  <a:lnTo>
                    <a:pt x="433285" y="152793"/>
                  </a:lnTo>
                  <a:lnTo>
                    <a:pt x="444792" y="167030"/>
                  </a:lnTo>
                  <a:lnTo>
                    <a:pt x="452539" y="183680"/>
                  </a:lnTo>
                  <a:lnTo>
                    <a:pt x="548716" y="279857"/>
                  </a:lnTo>
                  <a:lnTo>
                    <a:pt x="559930" y="268630"/>
                  </a:lnTo>
                  <a:close/>
                </a:path>
                <a:path w="602615" h="449580">
                  <a:moveTo>
                    <a:pt x="581075" y="247497"/>
                  </a:moveTo>
                  <a:lnTo>
                    <a:pt x="354711" y="21132"/>
                  </a:lnTo>
                  <a:lnTo>
                    <a:pt x="343496" y="32359"/>
                  </a:lnTo>
                  <a:lnTo>
                    <a:pt x="569861" y="258711"/>
                  </a:lnTo>
                  <a:lnTo>
                    <a:pt x="581075" y="247497"/>
                  </a:lnTo>
                  <a:close/>
                </a:path>
                <a:path w="602615" h="449580">
                  <a:moveTo>
                    <a:pt x="602221" y="226352"/>
                  </a:moveTo>
                  <a:lnTo>
                    <a:pt x="375856" y="0"/>
                  </a:lnTo>
                  <a:lnTo>
                    <a:pt x="364642" y="11214"/>
                  </a:lnTo>
                  <a:lnTo>
                    <a:pt x="590994" y="237566"/>
                  </a:lnTo>
                  <a:lnTo>
                    <a:pt x="602221" y="2263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47509" y="954551"/>
              <a:ext cx="741902" cy="19724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878046" y="418831"/>
              <a:ext cx="472440" cy="386715"/>
            </a:xfrm>
            <a:custGeom>
              <a:avLst/>
              <a:gdLst/>
              <a:ahLst/>
              <a:cxnLst/>
              <a:rect l="l" t="t" r="r" b="b"/>
              <a:pathLst>
                <a:path w="472440" h="386715">
                  <a:moveTo>
                    <a:pt x="236076" y="0"/>
                  </a:moveTo>
                  <a:lnTo>
                    <a:pt x="183901" y="9186"/>
                  </a:lnTo>
                  <a:lnTo>
                    <a:pt x="142567" y="34454"/>
                  </a:lnTo>
                  <a:lnTo>
                    <a:pt x="114381" y="72365"/>
                  </a:lnTo>
                  <a:lnTo>
                    <a:pt x="101651" y="119483"/>
                  </a:lnTo>
                  <a:lnTo>
                    <a:pt x="61070" y="135746"/>
                  </a:lnTo>
                  <a:lnTo>
                    <a:pt x="28872" y="164269"/>
                  </a:lnTo>
                  <a:lnTo>
                    <a:pt x="7650" y="203328"/>
                  </a:lnTo>
                  <a:lnTo>
                    <a:pt x="0" y="251196"/>
                  </a:lnTo>
                  <a:lnTo>
                    <a:pt x="6648" y="296033"/>
                  </a:lnTo>
                  <a:lnTo>
                    <a:pt x="25204" y="333358"/>
                  </a:lnTo>
                  <a:lnTo>
                    <a:pt x="53582" y="361763"/>
                  </a:lnTo>
                  <a:lnTo>
                    <a:pt x="89696" y="379838"/>
                  </a:lnTo>
                  <a:lnTo>
                    <a:pt x="131461" y="386176"/>
                  </a:lnTo>
                  <a:lnTo>
                    <a:pt x="143722" y="385456"/>
                  </a:lnTo>
                  <a:lnTo>
                    <a:pt x="156411" y="383530"/>
                  </a:lnTo>
                  <a:lnTo>
                    <a:pt x="168538" y="380752"/>
                  </a:lnTo>
                  <a:lnTo>
                    <a:pt x="179114" y="377475"/>
                  </a:lnTo>
                  <a:lnTo>
                    <a:pt x="172203" y="374814"/>
                  </a:lnTo>
                  <a:lnTo>
                    <a:pt x="167404" y="372448"/>
                  </a:lnTo>
                  <a:lnTo>
                    <a:pt x="162474" y="369042"/>
                  </a:lnTo>
                  <a:lnTo>
                    <a:pt x="158293" y="365737"/>
                  </a:lnTo>
                  <a:lnTo>
                    <a:pt x="127681" y="365737"/>
                  </a:lnTo>
                  <a:lnTo>
                    <a:pt x="86587" y="356292"/>
                  </a:lnTo>
                  <a:lnTo>
                    <a:pt x="53523" y="332450"/>
                  </a:lnTo>
                  <a:lnTo>
                    <a:pt x="31487" y="296616"/>
                  </a:lnTo>
                  <a:lnTo>
                    <a:pt x="23475" y="251196"/>
                  </a:lnTo>
                  <a:lnTo>
                    <a:pt x="29253" y="211958"/>
                  </a:lnTo>
                  <a:lnTo>
                    <a:pt x="70039" y="155393"/>
                  </a:lnTo>
                  <a:lnTo>
                    <a:pt x="107965" y="138864"/>
                  </a:lnTo>
                  <a:lnTo>
                    <a:pt x="121765" y="137022"/>
                  </a:lnTo>
                  <a:lnTo>
                    <a:pt x="121661" y="135168"/>
                  </a:lnTo>
                  <a:lnTo>
                    <a:pt x="121441" y="133346"/>
                  </a:lnTo>
                  <a:lnTo>
                    <a:pt x="121441" y="126404"/>
                  </a:lnTo>
                  <a:lnTo>
                    <a:pt x="134417" y="79573"/>
                  </a:lnTo>
                  <a:lnTo>
                    <a:pt x="192987" y="30539"/>
                  </a:lnTo>
                  <a:lnTo>
                    <a:pt x="236076" y="23486"/>
                  </a:lnTo>
                  <a:lnTo>
                    <a:pt x="311647" y="23486"/>
                  </a:lnTo>
                  <a:lnTo>
                    <a:pt x="288255" y="9186"/>
                  </a:lnTo>
                  <a:lnTo>
                    <a:pt x="236076" y="0"/>
                  </a:lnTo>
                  <a:close/>
                </a:path>
                <a:path w="472440" h="386715">
                  <a:moveTo>
                    <a:pt x="346763" y="385255"/>
                  </a:moveTo>
                  <a:lnTo>
                    <a:pt x="324576" y="385255"/>
                  </a:lnTo>
                  <a:lnTo>
                    <a:pt x="330345" y="385841"/>
                  </a:lnTo>
                  <a:lnTo>
                    <a:pt x="336021" y="386176"/>
                  </a:lnTo>
                  <a:lnTo>
                    <a:pt x="340691" y="386176"/>
                  </a:lnTo>
                  <a:lnTo>
                    <a:pt x="346763" y="385255"/>
                  </a:lnTo>
                  <a:close/>
                </a:path>
                <a:path w="472440" h="386715">
                  <a:moveTo>
                    <a:pt x="370644" y="294546"/>
                  </a:moveTo>
                  <a:lnTo>
                    <a:pt x="344020" y="294546"/>
                  </a:lnTo>
                  <a:lnTo>
                    <a:pt x="347308" y="294713"/>
                  </a:lnTo>
                  <a:lnTo>
                    <a:pt x="350554" y="294985"/>
                  </a:lnTo>
                  <a:lnTo>
                    <a:pt x="346963" y="316569"/>
                  </a:lnTo>
                  <a:lnTo>
                    <a:pt x="339062" y="336138"/>
                  </a:lnTo>
                  <a:lnTo>
                    <a:pt x="327463" y="353018"/>
                  </a:lnTo>
                  <a:lnTo>
                    <a:pt x="312775" y="366533"/>
                  </a:lnTo>
                  <a:lnTo>
                    <a:pt x="312880" y="366711"/>
                  </a:lnTo>
                  <a:lnTo>
                    <a:pt x="308304" y="370480"/>
                  </a:lnTo>
                  <a:lnTo>
                    <a:pt x="301100" y="376229"/>
                  </a:lnTo>
                  <a:lnTo>
                    <a:pt x="296148" y="379318"/>
                  </a:lnTo>
                  <a:lnTo>
                    <a:pt x="300954" y="381155"/>
                  </a:lnTo>
                  <a:lnTo>
                    <a:pt x="307744" y="382795"/>
                  </a:lnTo>
                  <a:lnTo>
                    <a:pt x="315814" y="384178"/>
                  </a:lnTo>
                  <a:lnTo>
                    <a:pt x="324461" y="385244"/>
                  </a:lnTo>
                  <a:lnTo>
                    <a:pt x="346832" y="385244"/>
                  </a:lnTo>
                  <a:lnTo>
                    <a:pt x="382457" y="379838"/>
                  </a:lnTo>
                  <a:lnTo>
                    <a:pt x="410633" y="365737"/>
                  </a:lnTo>
                  <a:lnTo>
                    <a:pt x="344471" y="365737"/>
                  </a:lnTo>
                  <a:lnTo>
                    <a:pt x="355675" y="349714"/>
                  </a:lnTo>
                  <a:lnTo>
                    <a:pt x="364030" y="331771"/>
                  </a:lnTo>
                  <a:lnTo>
                    <a:pt x="369252" y="311740"/>
                  </a:lnTo>
                  <a:lnTo>
                    <a:pt x="370644" y="294546"/>
                  </a:lnTo>
                  <a:close/>
                </a:path>
                <a:path w="472440" h="386715">
                  <a:moveTo>
                    <a:pt x="122425" y="274473"/>
                  </a:moveTo>
                  <a:lnTo>
                    <a:pt x="101724" y="275918"/>
                  </a:lnTo>
                  <a:lnTo>
                    <a:pt x="101305" y="280368"/>
                  </a:lnTo>
                  <a:lnTo>
                    <a:pt x="101214" y="282339"/>
                  </a:lnTo>
                  <a:lnTo>
                    <a:pt x="101096" y="289457"/>
                  </a:lnTo>
                  <a:lnTo>
                    <a:pt x="102900" y="311740"/>
                  </a:lnTo>
                  <a:lnTo>
                    <a:pt x="108122" y="331771"/>
                  </a:lnTo>
                  <a:lnTo>
                    <a:pt x="116477" y="349714"/>
                  </a:lnTo>
                  <a:lnTo>
                    <a:pt x="127681" y="365737"/>
                  </a:lnTo>
                  <a:lnTo>
                    <a:pt x="158293" y="365737"/>
                  </a:lnTo>
                  <a:lnTo>
                    <a:pt x="155168" y="363266"/>
                  </a:lnTo>
                  <a:lnTo>
                    <a:pt x="142089" y="349855"/>
                  </a:lnTo>
                  <a:lnTo>
                    <a:pt x="131802" y="333641"/>
                  </a:lnTo>
                  <a:lnTo>
                    <a:pt x="124805" y="315169"/>
                  </a:lnTo>
                  <a:lnTo>
                    <a:pt x="121598" y="294985"/>
                  </a:lnTo>
                  <a:lnTo>
                    <a:pt x="124844" y="294713"/>
                  </a:lnTo>
                  <a:lnTo>
                    <a:pt x="128132" y="294546"/>
                  </a:lnTo>
                  <a:lnTo>
                    <a:pt x="210781" y="294546"/>
                  </a:lnTo>
                  <a:lnTo>
                    <a:pt x="210614" y="287792"/>
                  </a:lnTo>
                  <a:lnTo>
                    <a:pt x="188591" y="287792"/>
                  </a:lnTo>
                  <a:lnTo>
                    <a:pt x="175876" y="282033"/>
                  </a:lnTo>
                  <a:lnTo>
                    <a:pt x="162135" y="277765"/>
                  </a:lnTo>
                  <a:lnTo>
                    <a:pt x="147339" y="275112"/>
                  </a:lnTo>
                  <a:lnTo>
                    <a:pt x="137296" y="274536"/>
                  </a:lnTo>
                  <a:lnTo>
                    <a:pt x="122425" y="274536"/>
                  </a:lnTo>
                  <a:close/>
                </a:path>
                <a:path w="472440" h="386715">
                  <a:moveTo>
                    <a:pt x="311647" y="23486"/>
                  </a:moveTo>
                  <a:lnTo>
                    <a:pt x="236076" y="23486"/>
                  </a:lnTo>
                  <a:lnTo>
                    <a:pt x="278847" y="30539"/>
                  </a:lnTo>
                  <a:lnTo>
                    <a:pt x="313330" y="50057"/>
                  </a:lnTo>
                  <a:lnTo>
                    <a:pt x="337573" y="79573"/>
                  </a:lnTo>
                  <a:lnTo>
                    <a:pt x="349622" y="116624"/>
                  </a:lnTo>
                  <a:lnTo>
                    <a:pt x="350261" y="121483"/>
                  </a:lnTo>
                  <a:lnTo>
                    <a:pt x="350711" y="126404"/>
                  </a:lnTo>
                  <a:lnTo>
                    <a:pt x="350711" y="133346"/>
                  </a:lnTo>
                  <a:lnTo>
                    <a:pt x="350491" y="135168"/>
                  </a:lnTo>
                  <a:lnTo>
                    <a:pt x="350387" y="137022"/>
                  </a:lnTo>
                  <a:lnTo>
                    <a:pt x="402113" y="155393"/>
                  </a:lnTo>
                  <a:lnTo>
                    <a:pt x="442899" y="211958"/>
                  </a:lnTo>
                  <a:lnTo>
                    <a:pt x="448677" y="251196"/>
                  </a:lnTo>
                  <a:lnTo>
                    <a:pt x="440666" y="296616"/>
                  </a:lnTo>
                  <a:lnTo>
                    <a:pt x="418629" y="332450"/>
                  </a:lnTo>
                  <a:lnTo>
                    <a:pt x="385565" y="356292"/>
                  </a:lnTo>
                  <a:lnTo>
                    <a:pt x="344471" y="365737"/>
                  </a:lnTo>
                  <a:lnTo>
                    <a:pt x="410633" y="365737"/>
                  </a:lnTo>
                  <a:lnTo>
                    <a:pt x="418574" y="361763"/>
                  </a:lnTo>
                  <a:lnTo>
                    <a:pt x="446955" y="333358"/>
                  </a:lnTo>
                  <a:lnTo>
                    <a:pt x="465513" y="296033"/>
                  </a:lnTo>
                  <a:lnTo>
                    <a:pt x="472163" y="251196"/>
                  </a:lnTo>
                  <a:lnTo>
                    <a:pt x="464511" y="203328"/>
                  </a:lnTo>
                  <a:lnTo>
                    <a:pt x="443286" y="164269"/>
                  </a:lnTo>
                  <a:lnTo>
                    <a:pt x="411084" y="135746"/>
                  </a:lnTo>
                  <a:lnTo>
                    <a:pt x="370501" y="119483"/>
                  </a:lnTo>
                  <a:lnTo>
                    <a:pt x="357773" y="72365"/>
                  </a:lnTo>
                  <a:lnTo>
                    <a:pt x="329589" y="34454"/>
                  </a:lnTo>
                  <a:lnTo>
                    <a:pt x="311647" y="23486"/>
                  </a:lnTo>
                  <a:close/>
                </a:path>
                <a:path w="472440" h="386715">
                  <a:moveTo>
                    <a:pt x="210781" y="294546"/>
                  </a:moveTo>
                  <a:lnTo>
                    <a:pt x="131461" y="294546"/>
                  </a:lnTo>
                  <a:lnTo>
                    <a:pt x="154729" y="297284"/>
                  </a:lnTo>
                  <a:lnTo>
                    <a:pt x="175870" y="305010"/>
                  </a:lnTo>
                  <a:lnTo>
                    <a:pt x="194075" y="316990"/>
                  </a:lnTo>
                  <a:lnTo>
                    <a:pt x="208538" y="332492"/>
                  </a:lnTo>
                  <a:lnTo>
                    <a:pt x="227322" y="320367"/>
                  </a:lnTo>
                  <a:lnTo>
                    <a:pt x="222349" y="314168"/>
                  </a:lnTo>
                  <a:lnTo>
                    <a:pt x="216893" y="308472"/>
                  </a:lnTo>
                  <a:lnTo>
                    <a:pt x="210998" y="303310"/>
                  </a:lnTo>
                  <a:lnTo>
                    <a:pt x="210781" y="294546"/>
                  </a:lnTo>
                  <a:close/>
                </a:path>
                <a:path w="472440" h="386715">
                  <a:moveTo>
                    <a:pt x="264331" y="222474"/>
                  </a:moveTo>
                  <a:lnTo>
                    <a:pt x="239249" y="222474"/>
                  </a:lnTo>
                  <a:lnTo>
                    <a:pt x="239490" y="222757"/>
                  </a:lnTo>
                  <a:lnTo>
                    <a:pt x="239741" y="222998"/>
                  </a:lnTo>
                  <a:lnTo>
                    <a:pt x="239971" y="223281"/>
                  </a:lnTo>
                  <a:lnTo>
                    <a:pt x="252460" y="241830"/>
                  </a:lnTo>
                  <a:lnTo>
                    <a:pt x="260235" y="261886"/>
                  </a:lnTo>
                  <a:lnTo>
                    <a:pt x="263333" y="282505"/>
                  </a:lnTo>
                  <a:lnTo>
                    <a:pt x="261793" y="302744"/>
                  </a:lnTo>
                  <a:lnTo>
                    <a:pt x="255646" y="308053"/>
                  </a:lnTo>
                  <a:lnTo>
                    <a:pt x="249981" y="313948"/>
                  </a:lnTo>
                  <a:lnTo>
                    <a:pt x="244830" y="320367"/>
                  </a:lnTo>
                  <a:lnTo>
                    <a:pt x="263615" y="332492"/>
                  </a:lnTo>
                  <a:lnTo>
                    <a:pt x="278077" y="316990"/>
                  </a:lnTo>
                  <a:lnTo>
                    <a:pt x="296282" y="305010"/>
                  </a:lnTo>
                  <a:lnTo>
                    <a:pt x="317423" y="297284"/>
                  </a:lnTo>
                  <a:lnTo>
                    <a:pt x="340691" y="294546"/>
                  </a:lnTo>
                  <a:lnTo>
                    <a:pt x="370644" y="294546"/>
                  </a:lnTo>
                  <a:lnTo>
                    <a:pt x="371056" y="289457"/>
                  </a:lnTo>
                  <a:lnTo>
                    <a:pt x="371056" y="287090"/>
                  </a:lnTo>
                  <a:lnTo>
                    <a:pt x="284860" y="287090"/>
                  </a:lnTo>
                  <a:lnTo>
                    <a:pt x="283111" y="267319"/>
                  </a:lnTo>
                  <a:lnTo>
                    <a:pt x="277850" y="247781"/>
                  </a:lnTo>
                  <a:lnTo>
                    <a:pt x="268748" y="228649"/>
                  </a:lnTo>
                  <a:lnTo>
                    <a:pt x="264331" y="222474"/>
                  </a:lnTo>
                  <a:close/>
                </a:path>
                <a:path w="472440" h="386715">
                  <a:moveTo>
                    <a:pt x="240558" y="194632"/>
                  </a:moveTo>
                  <a:lnTo>
                    <a:pt x="208905" y="227067"/>
                  </a:lnTo>
                  <a:lnTo>
                    <a:pt x="191377" y="266929"/>
                  </a:lnTo>
                  <a:lnTo>
                    <a:pt x="188591" y="287792"/>
                  </a:lnTo>
                  <a:lnTo>
                    <a:pt x="210614" y="287792"/>
                  </a:lnTo>
                  <a:lnTo>
                    <a:pt x="210541" y="284881"/>
                  </a:lnTo>
                  <a:lnTo>
                    <a:pt x="210633" y="281613"/>
                  </a:lnTo>
                  <a:lnTo>
                    <a:pt x="214967" y="261249"/>
                  </a:lnTo>
                  <a:lnTo>
                    <a:pt x="224418" y="241096"/>
                  </a:lnTo>
                  <a:lnTo>
                    <a:pt x="238788" y="222935"/>
                  </a:lnTo>
                  <a:lnTo>
                    <a:pt x="239249" y="222474"/>
                  </a:lnTo>
                  <a:lnTo>
                    <a:pt x="264331" y="222474"/>
                  </a:lnTo>
                  <a:lnTo>
                    <a:pt x="255479" y="210098"/>
                  </a:lnTo>
                  <a:lnTo>
                    <a:pt x="251070" y="204925"/>
                  </a:lnTo>
                  <a:lnTo>
                    <a:pt x="246369" y="200182"/>
                  </a:lnTo>
                  <a:lnTo>
                    <a:pt x="241448" y="195816"/>
                  </a:lnTo>
                  <a:lnTo>
                    <a:pt x="240558" y="194632"/>
                  </a:lnTo>
                  <a:close/>
                </a:path>
                <a:path w="472440" h="386715">
                  <a:moveTo>
                    <a:pt x="343738" y="274201"/>
                  </a:moveTo>
                  <a:lnTo>
                    <a:pt x="340691" y="274201"/>
                  </a:lnTo>
                  <a:lnTo>
                    <a:pt x="325222" y="275060"/>
                  </a:lnTo>
                  <a:lnTo>
                    <a:pt x="310777" y="277567"/>
                  </a:lnTo>
                  <a:lnTo>
                    <a:pt x="297331" y="281613"/>
                  </a:lnTo>
                  <a:lnTo>
                    <a:pt x="284860" y="287090"/>
                  </a:lnTo>
                  <a:lnTo>
                    <a:pt x="371056" y="287090"/>
                  </a:lnTo>
                  <a:lnTo>
                    <a:pt x="349727" y="274536"/>
                  </a:lnTo>
                  <a:lnTo>
                    <a:pt x="346743" y="274347"/>
                  </a:lnTo>
                  <a:lnTo>
                    <a:pt x="343738" y="274201"/>
                  </a:lnTo>
                  <a:close/>
                </a:path>
                <a:path w="472440" h="386715">
                  <a:moveTo>
                    <a:pt x="131461" y="274201"/>
                  </a:moveTo>
                  <a:lnTo>
                    <a:pt x="128414" y="274201"/>
                  </a:lnTo>
                  <a:lnTo>
                    <a:pt x="125409" y="274347"/>
                  </a:lnTo>
                  <a:lnTo>
                    <a:pt x="122425" y="274536"/>
                  </a:lnTo>
                  <a:lnTo>
                    <a:pt x="137296" y="274536"/>
                  </a:lnTo>
                  <a:lnTo>
                    <a:pt x="131461" y="274201"/>
                  </a:lnTo>
                  <a:close/>
                </a:path>
                <a:path w="472440" h="386715">
                  <a:moveTo>
                    <a:pt x="349727" y="274473"/>
                  </a:moveTo>
                  <a:lnTo>
                    <a:pt x="350627" y="274536"/>
                  </a:lnTo>
                  <a:lnTo>
                    <a:pt x="349727" y="2744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94780" y="852137"/>
              <a:ext cx="838689" cy="29965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93906"/>
              <a:ext cx="10354888" cy="1932510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0" y="11099138"/>
            <a:ext cx="20104100" cy="209550"/>
          </a:xfrm>
          <a:custGeom>
            <a:avLst/>
            <a:gdLst/>
            <a:ahLst/>
            <a:cxnLst/>
            <a:rect l="l" t="t" r="r" b="b"/>
            <a:pathLst>
              <a:path w="20104100" h="209550">
                <a:moveTo>
                  <a:pt x="20104099" y="0"/>
                </a:moveTo>
                <a:lnTo>
                  <a:pt x="0" y="0"/>
                </a:lnTo>
                <a:lnTo>
                  <a:pt x="0" y="209417"/>
                </a:lnTo>
                <a:lnTo>
                  <a:pt x="20104099" y="209417"/>
                </a:lnTo>
                <a:lnTo>
                  <a:pt x="20104099" y="0"/>
                </a:lnTo>
                <a:close/>
              </a:path>
            </a:pathLst>
          </a:custGeom>
          <a:solidFill>
            <a:srgbClr val="812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570632" y="5533862"/>
          <a:ext cx="17039590" cy="20148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79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6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531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CHANGES</a:t>
                      </a:r>
                      <a:r>
                        <a:rPr sz="1650" b="1" spc="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650" b="1" spc="1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COTTON</a:t>
                      </a:r>
                      <a:r>
                        <a:rPr sz="1650" b="1" spc="1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ACTIVITIES</a:t>
                      </a:r>
                      <a:r>
                        <a:rPr sz="165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65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IMPACTS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ts val="1814"/>
                        </a:lnSpc>
                        <a:spcBef>
                          <a:spcPts val="409"/>
                        </a:spcBef>
                      </a:pP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CHANGES</a:t>
                      </a:r>
                      <a:r>
                        <a:rPr sz="165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FROM</a:t>
                      </a:r>
                      <a:r>
                        <a:rPr sz="165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EXTERNAL</a:t>
                      </a:r>
                      <a:r>
                        <a:rPr sz="165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FACTORS</a:t>
                      </a:r>
                      <a:endParaRPr sz="1650">
                        <a:latin typeface="Calibri"/>
                        <a:cs typeface="Calibri"/>
                      </a:endParaRPr>
                    </a:p>
                    <a:p>
                      <a:pPr marL="104139">
                        <a:lnSpc>
                          <a:spcPts val="1814"/>
                        </a:lnSpc>
                      </a:pP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(natural</a:t>
                      </a:r>
                      <a:r>
                        <a:rPr sz="165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65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human-induced)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235"/>
                        </a:spcBef>
                      </a:pP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TREND:</a:t>
                      </a:r>
                      <a:r>
                        <a:rPr sz="1650" b="1" spc="3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DESIRED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156845" marB="0">
                    <a:solidFill>
                      <a:srgbClr val="43AB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545">
                <a:tc>
                  <a:txBody>
                    <a:bodyPr/>
                    <a:lstStyle/>
                    <a:p>
                      <a:pPr marL="312420" indent="-208279">
                        <a:lnSpc>
                          <a:spcPts val="1735"/>
                        </a:lnSpc>
                        <a:spcBef>
                          <a:spcPts val="484"/>
                        </a:spcBef>
                        <a:buAutoNum type="arabicPeriod"/>
                        <a:tabLst>
                          <a:tab pos="31242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Skills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knowledge: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On-farm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skills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development,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precision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agtech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2420" marR="231140" indent="-208279">
                        <a:lnSpc>
                          <a:spcPts val="1650"/>
                        </a:lnSpc>
                        <a:spcBef>
                          <a:spcPts val="125"/>
                        </a:spcBef>
                        <a:buAutoNum type="arabicPeriod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Experience: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Drivers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keeping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core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people: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water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reliability;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investment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automation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tech;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management 	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style;</a:t>
                      </a:r>
                      <a:r>
                        <a:rPr sz="1450" spc="10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community</a:t>
                      </a:r>
                      <a:r>
                        <a:rPr sz="1450" spc="10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connectivity;</a:t>
                      </a:r>
                      <a:r>
                        <a:rPr sz="1450" spc="10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culture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2420" indent="-208279">
                        <a:lnSpc>
                          <a:spcPts val="1685"/>
                        </a:lnSpc>
                        <a:buAutoNum type="arabicPeriod"/>
                        <a:tabLst>
                          <a:tab pos="31242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Motivations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innovate: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Change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adoption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new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practices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that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support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sustainable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intensification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2420" indent="-208279">
                        <a:lnSpc>
                          <a:spcPts val="1730"/>
                        </a:lnSpc>
                        <a:buAutoNum type="arabicPeriod"/>
                        <a:tabLst>
                          <a:tab pos="31242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Health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&amp;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wellbeing: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Investment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training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changes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risk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and/or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rate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injuries/fatalities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2420" indent="-208279">
                        <a:lnSpc>
                          <a:spcPts val="1735"/>
                        </a:lnSpc>
                        <a:buAutoNum type="arabicPeriod"/>
                        <a:tabLst>
                          <a:tab pos="31242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Diversity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Indigenous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inclusion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(including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‘older’);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pathway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career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progression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690" marR="154305" indent="-209550">
                        <a:lnSpc>
                          <a:spcPts val="1650"/>
                        </a:lnSpc>
                        <a:spcBef>
                          <a:spcPts val="615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Experience: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Migration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cities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reduces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skilled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labour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some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regions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marR="368300" indent="-209550">
                        <a:lnSpc>
                          <a:spcPts val="1650"/>
                        </a:lnSpc>
                        <a:spcBef>
                          <a:spcPts val="80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Health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&amp;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wellbeing: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Climate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variability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5" dirty="0">
                          <a:latin typeface="Calibri Light"/>
                          <a:cs typeface="Calibri Light"/>
                        </a:rPr>
                        <a:t>may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increase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stress,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days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working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extreme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weather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etc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=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increased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stress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higher turnover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B w="28575">
                      <a:solidFill>
                        <a:srgbClr val="43AB9A"/>
                      </a:solidFill>
                      <a:prstDash val="solid"/>
                    </a:lnB>
                    <a:solidFill>
                      <a:srgbClr val="EAF2F0"/>
                    </a:solidFill>
                  </a:tcPr>
                </a:tc>
                <a:tc>
                  <a:txBody>
                    <a:bodyPr/>
                    <a:lstStyle/>
                    <a:p>
                      <a:pPr marL="104139" marR="96520">
                        <a:lnSpc>
                          <a:spcPts val="1650"/>
                        </a:lnSpc>
                        <a:spcBef>
                          <a:spcPts val="615"/>
                        </a:spcBef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combination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technological,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climate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social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changes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make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future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farming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workforce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trends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difficult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predict.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cotton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industry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has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culture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reputation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that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encourage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diversity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people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145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join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industry,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develop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their</a:t>
                      </a:r>
                      <a:r>
                        <a:rPr sz="1450" spc="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skills,</a:t>
                      </a:r>
                      <a:r>
                        <a:rPr sz="1450" spc="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innovate,</a:t>
                      </a:r>
                      <a:r>
                        <a:rPr sz="1450" spc="50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increase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their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satisfaction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with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industry.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78105" marB="0">
                    <a:lnB w="28575">
                      <a:solidFill>
                        <a:srgbClr val="43AB9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570632" y="7769397"/>
          <a:ext cx="17039590" cy="2905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06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CONSEQUENCES</a:t>
                      </a:r>
                      <a:r>
                        <a:rPr sz="165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650" b="1" spc="1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COST</a:t>
                      </a:r>
                      <a:r>
                        <a:rPr sz="1650" b="1" spc="1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AND/OR</a:t>
                      </a:r>
                      <a:r>
                        <a:rPr sz="1650" b="1" spc="1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BENEFIT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5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SIGNIFICANCE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VALUATION</a:t>
                      </a:r>
                      <a:r>
                        <a:rPr sz="1650" b="1" spc="2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TECHNIQUE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solidFill>
                      <a:srgbClr val="43AB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730">
                <a:tc>
                  <a:txBody>
                    <a:bodyPr/>
                    <a:lstStyle/>
                    <a:p>
                      <a:pPr marL="287655" indent="-183515">
                        <a:lnSpc>
                          <a:spcPts val="1735"/>
                        </a:lnSpc>
                        <a:spcBef>
                          <a:spcPts val="484"/>
                        </a:spcBef>
                        <a:buAutoNum type="arabicPeriod"/>
                        <a:tabLst>
                          <a:tab pos="287655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Change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Skills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knowledge: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479425" lvl="1" indent="-186690">
                        <a:lnSpc>
                          <a:spcPts val="1730"/>
                        </a:lnSpc>
                        <a:buAutoNum type="alphaLcParenR"/>
                        <a:tabLst>
                          <a:tab pos="479425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Productivity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&amp;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profitability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(t/ha,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$/ha);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change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gap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between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‘top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25’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‘bottom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25’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farmers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impact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on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industry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risk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($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value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industry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reputation)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290830" indent="-186690">
                        <a:lnSpc>
                          <a:spcPts val="1730"/>
                        </a:lnSpc>
                        <a:buAutoNum type="arabicPeriod"/>
                        <a:tabLst>
                          <a:tab pos="290830" algn="l"/>
                        </a:tabLst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Experience: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Change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retention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rate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($);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change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local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skills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collaboration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25" dirty="0">
                          <a:latin typeface="Calibri"/>
                          <a:cs typeface="Calibri"/>
                        </a:rPr>
                        <a:t>(?)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485775" lvl="1" indent="-193040">
                        <a:lnSpc>
                          <a:spcPts val="1730"/>
                        </a:lnSpc>
                        <a:buAutoNum type="alphaLcParenR"/>
                        <a:tabLst>
                          <a:tab pos="485775" algn="l"/>
                        </a:tabLst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Cost</a:t>
                      </a:r>
                      <a:r>
                        <a:rPr sz="145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5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replacing</a:t>
                      </a:r>
                      <a:r>
                        <a:rPr sz="1450" b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core</a:t>
                      </a:r>
                      <a:r>
                        <a:rPr sz="145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employees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494030" lvl="1" indent="-201295">
                        <a:lnSpc>
                          <a:spcPts val="1730"/>
                        </a:lnSpc>
                        <a:buAutoNum type="alphaLcParenR"/>
                        <a:tabLst>
                          <a:tab pos="494030" algn="l"/>
                        </a:tabLst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Impact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farm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business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culture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471805" lvl="1" indent="-179070">
                        <a:lnSpc>
                          <a:spcPts val="1730"/>
                        </a:lnSpc>
                        <a:buAutoNum type="alphaLcParenR"/>
                        <a:tabLst>
                          <a:tab pos="471805" algn="l"/>
                        </a:tabLst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Loss</a:t>
                      </a:r>
                      <a:r>
                        <a:rPr sz="145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45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corporate</a:t>
                      </a:r>
                      <a:r>
                        <a:rPr sz="145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knowledge</a:t>
                      </a:r>
                      <a:r>
                        <a:rPr sz="145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45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farm</a:t>
                      </a:r>
                      <a:r>
                        <a:rPr sz="145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history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494030" lvl="1" indent="-201295">
                        <a:lnSpc>
                          <a:spcPts val="1730"/>
                        </a:lnSpc>
                        <a:buAutoNum type="alphaLcParenR"/>
                        <a:tabLst>
                          <a:tab pos="494030" algn="l"/>
                        </a:tabLst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Impact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productivity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287655" indent="-183515">
                        <a:lnSpc>
                          <a:spcPts val="1730"/>
                        </a:lnSpc>
                        <a:buAutoNum type="arabicPeriod"/>
                        <a:tabLst>
                          <a:tab pos="287655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Motivations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innovate: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Change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adoption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new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practices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that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support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sustainable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intensification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290830" marR="270510" indent="-186690">
                        <a:lnSpc>
                          <a:spcPts val="1650"/>
                        </a:lnSpc>
                        <a:spcBef>
                          <a:spcPts val="125"/>
                        </a:spcBef>
                        <a:buAutoNum type="arabicPeriod"/>
                        <a:tabLst>
                          <a:tab pos="292735" algn="l"/>
                        </a:tabLst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wellbeing: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Change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serious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injuries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fatalities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($,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pressure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rural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health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services);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food/energy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poverty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(people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are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more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likely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be</a:t>
                      </a:r>
                      <a:r>
                        <a:rPr sz="145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engaged 	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community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if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feeling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good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about</a:t>
                      </a:r>
                      <a:r>
                        <a:rPr sz="145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themselves)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290830" indent="-186690">
                        <a:lnSpc>
                          <a:spcPts val="1689"/>
                        </a:lnSpc>
                        <a:buAutoNum type="arabicPeriod"/>
                        <a:tabLst>
                          <a:tab pos="290830" algn="l"/>
                        </a:tabLst>
                      </a:pPr>
                      <a:r>
                        <a:rPr sz="1450" b="1" dirty="0">
                          <a:latin typeface="Calibri"/>
                          <a:cs typeface="Calibri"/>
                        </a:rPr>
                        <a:t>Diversity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45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50" b="1" spc="-10" dirty="0">
                          <a:latin typeface="Calibri"/>
                          <a:cs typeface="Calibri"/>
                        </a:rPr>
                        <a:t>inclusion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484"/>
                        </a:spcBef>
                        <a:buChar char="▪"/>
                        <a:tabLst>
                          <a:tab pos="313690" algn="l"/>
                        </a:tabLst>
                      </a:pPr>
                      <a:r>
                        <a:rPr sz="1450" spc="-50" dirty="0">
                          <a:latin typeface="Calibri Light"/>
                          <a:cs typeface="Calibri Light"/>
                        </a:rPr>
                        <a:t>M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1639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spc="-50" dirty="0">
                          <a:latin typeface="Calibri"/>
                          <a:cs typeface="Calibri"/>
                        </a:rPr>
                        <a:t>H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Calibri Light"/>
                        <a:buChar char="▪"/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Calibri Light"/>
                        <a:buChar char="▪"/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85"/>
                        </a:spcBef>
                        <a:buFont typeface="Calibri Light"/>
                        <a:buChar char="▪"/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3690" indent="-209550">
                        <a:lnSpc>
                          <a:spcPts val="1735"/>
                        </a:lnSpc>
                        <a:buChar char="▪"/>
                        <a:tabLst>
                          <a:tab pos="313690" algn="l"/>
                        </a:tabLst>
                      </a:pPr>
                      <a:r>
                        <a:rPr sz="1450" spc="-50" dirty="0">
                          <a:latin typeface="Calibri Light"/>
                          <a:cs typeface="Calibri Light"/>
                        </a:rPr>
                        <a:t>M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3690" indent="-209550">
                        <a:lnSpc>
                          <a:spcPts val="1735"/>
                        </a:lnSpc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spc="-50" dirty="0">
                          <a:latin typeface="Calibri"/>
                          <a:cs typeface="Calibri"/>
                        </a:rPr>
                        <a:t>H</a:t>
                      </a:r>
                      <a:endParaRPr sz="1450">
                        <a:latin typeface="Calibri"/>
                        <a:cs typeface="Calibri"/>
                      </a:endParaRPr>
                    </a:p>
                    <a:p>
                      <a:pPr marL="313690" indent="-209550">
                        <a:lnSpc>
                          <a:spcPct val="100000"/>
                        </a:lnSpc>
                        <a:spcBef>
                          <a:spcPts val="1639"/>
                        </a:spcBef>
                        <a:buFont typeface="Calibri Light"/>
                        <a:buChar char="▪"/>
                        <a:tabLst>
                          <a:tab pos="313690" algn="l"/>
                        </a:tabLst>
                      </a:pPr>
                      <a:r>
                        <a:rPr sz="1450" b="1" spc="-50" dirty="0">
                          <a:latin typeface="Calibri"/>
                          <a:cs typeface="Calibri"/>
                        </a:rPr>
                        <a:t>H</a:t>
                      </a:r>
                      <a:endParaRPr sz="1450">
                        <a:latin typeface="Calibri"/>
                        <a:cs typeface="Calibri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  <a:solidFill>
                      <a:srgbClr val="EAF2F0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TBC</a:t>
                      </a:r>
                      <a:r>
                        <a:rPr sz="1450" spc="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by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Qld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DAF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at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later</a:t>
                      </a:r>
                      <a:r>
                        <a:rPr sz="1450" spc="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0" dirty="0">
                          <a:latin typeface="Calibri Light"/>
                          <a:cs typeface="Calibri Light"/>
                        </a:rPr>
                        <a:t>date.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1570632" y="3497275"/>
          <a:ext cx="12872085" cy="181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26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395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5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DEPENDENCIES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solidFill>
                      <a:srgbClr val="43AB9A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6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IMPACT</a:t>
                      </a:r>
                      <a:r>
                        <a:rPr sz="1650" b="1" spc="2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5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DRIVERS</a:t>
                      </a:r>
                      <a:endParaRPr sz="1650">
                        <a:latin typeface="Calibri"/>
                        <a:cs typeface="Calibri"/>
                      </a:endParaRPr>
                    </a:p>
                  </a:txBody>
                  <a:tcPr marL="0" marR="0" marT="52069" marB="0">
                    <a:solidFill>
                      <a:srgbClr val="43AB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9705">
                <a:tc>
                  <a:txBody>
                    <a:bodyPr/>
                    <a:lstStyle/>
                    <a:p>
                      <a:pPr marL="104139">
                        <a:lnSpc>
                          <a:spcPts val="1735"/>
                        </a:lnSpc>
                        <a:spcBef>
                          <a:spcPts val="484"/>
                        </a:spcBef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”Core”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skilled</a:t>
                      </a:r>
                      <a:r>
                        <a:rPr sz="1450" spc="4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employees: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2420" indent="-208279">
                        <a:lnSpc>
                          <a:spcPts val="1730"/>
                        </a:lnSpc>
                        <a:buAutoNum type="arabicPeriod"/>
                        <a:tabLst>
                          <a:tab pos="31242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Skills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4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knowledge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2420" indent="-208279">
                        <a:lnSpc>
                          <a:spcPts val="1730"/>
                        </a:lnSpc>
                        <a:buAutoNum type="arabicPeriod"/>
                        <a:tabLst>
                          <a:tab pos="312420" algn="l"/>
                        </a:tabLst>
                      </a:pPr>
                      <a:r>
                        <a:rPr sz="1450" spc="-10" dirty="0">
                          <a:latin typeface="Calibri Light"/>
                          <a:cs typeface="Calibri Light"/>
                        </a:rPr>
                        <a:t>Experience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2420" indent="-208279">
                        <a:lnSpc>
                          <a:spcPts val="1730"/>
                        </a:lnSpc>
                        <a:buAutoNum type="arabicPeriod"/>
                        <a:tabLst>
                          <a:tab pos="31242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Motivations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to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innovate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2420" indent="-208279">
                        <a:lnSpc>
                          <a:spcPts val="1730"/>
                        </a:lnSpc>
                        <a:buAutoNum type="arabicPeriod"/>
                        <a:tabLst>
                          <a:tab pos="31242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Health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wellbeing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2420" indent="-208279">
                        <a:lnSpc>
                          <a:spcPts val="1735"/>
                        </a:lnSpc>
                        <a:buAutoNum type="arabicPeriod"/>
                        <a:tabLst>
                          <a:tab pos="31242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Diversity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Indigenous</a:t>
                      </a:r>
                      <a:r>
                        <a:rPr sz="1450" spc="7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inclusion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2420" indent="-208279">
                        <a:lnSpc>
                          <a:spcPts val="1735"/>
                        </a:lnSpc>
                        <a:spcBef>
                          <a:spcPts val="484"/>
                        </a:spcBef>
                        <a:buAutoNum type="arabicPeriod"/>
                        <a:tabLst>
                          <a:tab pos="31242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Training,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including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professional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development,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on-farm</a:t>
                      </a:r>
                      <a:r>
                        <a:rPr sz="1450" spc="6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skills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training,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extension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activities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2420" indent="-208279">
                        <a:lnSpc>
                          <a:spcPts val="1730"/>
                        </a:lnSpc>
                        <a:buAutoNum type="arabicPeriod"/>
                        <a:tabLst>
                          <a:tab pos="31242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Income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and/or</a:t>
                      </a:r>
                      <a:r>
                        <a:rPr sz="1450" spc="7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wages;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stress,</a:t>
                      </a:r>
                      <a:r>
                        <a:rPr sz="1450" spc="7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burnout;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management</a:t>
                      </a:r>
                      <a:r>
                        <a:rPr sz="1450" spc="7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style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(people-focused,</a:t>
                      </a:r>
                      <a:r>
                        <a:rPr sz="1450" spc="7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not</a:t>
                      </a:r>
                      <a:r>
                        <a:rPr sz="1450" spc="7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20" dirty="0">
                          <a:latin typeface="Calibri Light"/>
                          <a:cs typeface="Calibri Light"/>
                        </a:rPr>
                        <a:t>task-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focused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2420" indent="-208279">
                        <a:lnSpc>
                          <a:spcPts val="1730"/>
                        </a:lnSpc>
                        <a:buAutoNum type="arabicPeriod"/>
                        <a:tabLst>
                          <a:tab pos="31242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Culture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that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encourages</a:t>
                      </a:r>
                      <a:r>
                        <a:rPr sz="1450" spc="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innovation;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necessity;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2420" indent="-208279">
                        <a:lnSpc>
                          <a:spcPts val="1730"/>
                        </a:lnSpc>
                        <a:buAutoNum type="arabicPeriod"/>
                        <a:tabLst>
                          <a:tab pos="31242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Multiple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factors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drive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health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wellbeing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–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this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is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the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subject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of</a:t>
                      </a:r>
                      <a:r>
                        <a:rPr sz="1450" spc="5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ongoing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research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  <a:p>
                      <a:pPr marL="312420" indent="-208279">
                        <a:lnSpc>
                          <a:spcPts val="1735"/>
                        </a:lnSpc>
                        <a:buAutoNum type="arabicPeriod"/>
                        <a:tabLst>
                          <a:tab pos="312420" algn="l"/>
                        </a:tabLst>
                      </a:pPr>
                      <a:r>
                        <a:rPr sz="1450" dirty="0">
                          <a:latin typeface="Calibri Light"/>
                          <a:cs typeface="Calibri Light"/>
                        </a:rPr>
                        <a:t>Degree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workplace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or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industry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is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welcoming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dirty="0">
                          <a:latin typeface="Calibri Light"/>
                          <a:cs typeface="Calibri Light"/>
                        </a:rPr>
                        <a:t>and</a:t>
                      </a:r>
                      <a:r>
                        <a:rPr sz="1450" spc="5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450" spc="-10" dirty="0">
                          <a:latin typeface="Calibri Light"/>
                          <a:cs typeface="Calibri Light"/>
                        </a:rPr>
                        <a:t>inclusive</a:t>
                      </a:r>
                      <a:endParaRPr sz="1450">
                        <a:latin typeface="Calibri Light"/>
                        <a:cs typeface="Calibri Light"/>
                      </a:endParaRPr>
                    </a:p>
                  </a:txBody>
                  <a:tcPr marL="0" marR="0" marT="61594" marB="0">
                    <a:lnB w="28575">
                      <a:solidFill>
                        <a:srgbClr val="43AB9A"/>
                      </a:solidFill>
                      <a:prstDash val="solid"/>
                    </a:lnB>
                    <a:solidFill>
                      <a:srgbClr val="EAF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8158" y="2997679"/>
            <a:ext cx="322770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20" dirty="0"/>
              <a:t>PRE-</a:t>
            </a:r>
            <a:r>
              <a:rPr spc="135" dirty="0"/>
              <a:t>READING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0104100" cy="2526665"/>
            <a:chOff x="0" y="0"/>
            <a:chExt cx="20104100" cy="252666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0104100" cy="1570990"/>
            </a:xfrm>
            <a:custGeom>
              <a:avLst/>
              <a:gdLst/>
              <a:ahLst/>
              <a:cxnLst/>
              <a:rect l="l" t="t" r="r" b="b"/>
              <a:pathLst>
                <a:path w="20104100" h="1570990">
                  <a:moveTo>
                    <a:pt x="20104099" y="0"/>
                  </a:moveTo>
                  <a:lnTo>
                    <a:pt x="0" y="0"/>
                  </a:lnTo>
                  <a:lnTo>
                    <a:pt x="0" y="1570632"/>
                  </a:lnTo>
                  <a:lnTo>
                    <a:pt x="20104099" y="1570632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812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19068" y="986006"/>
              <a:ext cx="158372" cy="1657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70298" y="986010"/>
              <a:ext cx="158361" cy="1657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837431" y="777840"/>
              <a:ext cx="2074545" cy="212090"/>
            </a:xfrm>
            <a:custGeom>
              <a:avLst/>
              <a:gdLst/>
              <a:ahLst/>
              <a:cxnLst/>
              <a:rect l="l" t="t" r="r" b="b"/>
              <a:pathLst>
                <a:path w="2074544" h="212090">
                  <a:moveTo>
                    <a:pt x="2074334" y="178916"/>
                  </a:moveTo>
                  <a:lnTo>
                    <a:pt x="2048021" y="178916"/>
                  </a:lnTo>
                  <a:lnTo>
                    <a:pt x="2048021" y="208590"/>
                  </a:lnTo>
                  <a:lnTo>
                    <a:pt x="2074334" y="208590"/>
                  </a:lnTo>
                  <a:lnTo>
                    <a:pt x="2074334" y="178916"/>
                  </a:lnTo>
                  <a:close/>
                </a:path>
                <a:path w="2074544" h="212090">
                  <a:moveTo>
                    <a:pt x="1974065" y="2931"/>
                  </a:moveTo>
                  <a:lnTo>
                    <a:pt x="1946872" y="2931"/>
                  </a:lnTo>
                  <a:lnTo>
                    <a:pt x="1946872" y="208590"/>
                  </a:lnTo>
                  <a:lnTo>
                    <a:pt x="1974065" y="208590"/>
                  </a:lnTo>
                  <a:lnTo>
                    <a:pt x="1973479" y="114876"/>
                  </a:lnTo>
                  <a:lnTo>
                    <a:pt x="1998636" y="114876"/>
                  </a:lnTo>
                  <a:lnTo>
                    <a:pt x="1995394" y="104876"/>
                  </a:lnTo>
                  <a:lnTo>
                    <a:pt x="1998606" y="94604"/>
                  </a:lnTo>
                  <a:lnTo>
                    <a:pt x="1973479" y="94604"/>
                  </a:lnTo>
                  <a:lnTo>
                    <a:pt x="1974065" y="2931"/>
                  </a:lnTo>
                  <a:close/>
                </a:path>
                <a:path w="2074544" h="212090">
                  <a:moveTo>
                    <a:pt x="1998636" y="114876"/>
                  </a:moveTo>
                  <a:lnTo>
                    <a:pt x="1973479" y="114876"/>
                  </a:lnTo>
                  <a:lnTo>
                    <a:pt x="1999488" y="208590"/>
                  </a:lnTo>
                  <a:lnTo>
                    <a:pt x="2029016" y="208590"/>
                  </a:lnTo>
                  <a:lnTo>
                    <a:pt x="1998636" y="114876"/>
                  </a:lnTo>
                  <a:close/>
                </a:path>
                <a:path w="2074544" h="212090">
                  <a:moveTo>
                    <a:pt x="2027268" y="2931"/>
                  </a:moveTo>
                  <a:lnTo>
                    <a:pt x="1997447" y="2931"/>
                  </a:lnTo>
                  <a:lnTo>
                    <a:pt x="1973479" y="94604"/>
                  </a:lnTo>
                  <a:lnTo>
                    <a:pt x="1998606" y="94604"/>
                  </a:lnTo>
                  <a:lnTo>
                    <a:pt x="2027268" y="2931"/>
                  </a:lnTo>
                  <a:close/>
                </a:path>
                <a:path w="2074544" h="212090">
                  <a:moveTo>
                    <a:pt x="1881974" y="0"/>
                  </a:moveTo>
                  <a:lnTo>
                    <a:pt x="1863584" y="2767"/>
                  </a:lnTo>
                  <a:lnTo>
                    <a:pt x="1851905" y="10465"/>
                  </a:lnTo>
                  <a:lnTo>
                    <a:pt x="1845761" y="22184"/>
                  </a:lnTo>
                  <a:lnTo>
                    <a:pt x="1843975" y="37014"/>
                  </a:lnTo>
                  <a:lnTo>
                    <a:pt x="1843975" y="174800"/>
                  </a:lnTo>
                  <a:lnTo>
                    <a:pt x="1845761" y="189467"/>
                  </a:lnTo>
                  <a:lnTo>
                    <a:pt x="1851905" y="201102"/>
                  </a:lnTo>
                  <a:lnTo>
                    <a:pt x="1863584" y="208769"/>
                  </a:lnTo>
                  <a:lnTo>
                    <a:pt x="1881974" y="211532"/>
                  </a:lnTo>
                  <a:lnTo>
                    <a:pt x="1899861" y="208769"/>
                  </a:lnTo>
                  <a:lnTo>
                    <a:pt x="1911282" y="201102"/>
                  </a:lnTo>
                  <a:lnTo>
                    <a:pt x="1917331" y="189467"/>
                  </a:lnTo>
                  <a:lnTo>
                    <a:pt x="1917611" y="187146"/>
                  </a:lnTo>
                  <a:lnTo>
                    <a:pt x="1874089" y="187146"/>
                  </a:lnTo>
                  <a:lnTo>
                    <a:pt x="1871157" y="182151"/>
                  </a:lnTo>
                  <a:lnTo>
                    <a:pt x="1871157" y="29967"/>
                  </a:lnTo>
                  <a:lnTo>
                    <a:pt x="1874089" y="24669"/>
                  </a:lnTo>
                  <a:lnTo>
                    <a:pt x="1917628" y="24669"/>
                  </a:lnTo>
                  <a:lnTo>
                    <a:pt x="1917331" y="22184"/>
                  </a:lnTo>
                  <a:lnTo>
                    <a:pt x="1911282" y="10465"/>
                  </a:lnTo>
                  <a:lnTo>
                    <a:pt x="1899861" y="2767"/>
                  </a:lnTo>
                  <a:lnTo>
                    <a:pt x="1881974" y="0"/>
                  </a:lnTo>
                  <a:close/>
                </a:path>
                <a:path w="2074544" h="212090">
                  <a:moveTo>
                    <a:pt x="1919103" y="146896"/>
                  </a:moveTo>
                  <a:lnTo>
                    <a:pt x="1892497" y="146896"/>
                  </a:lnTo>
                  <a:lnTo>
                    <a:pt x="1892497" y="182151"/>
                  </a:lnTo>
                  <a:lnTo>
                    <a:pt x="1889869" y="187146"/>
                  </a:lnTo>
                  <a:lnTo>
                    <a:pt x="1917611" y="187146"/>
                  </a:lnTo>
                  <a:lnTo>
                    <a:pt x="1919103" y="174800"/>
                  </a:lnTo>
                  <a:lnTo>
                    <a:pt x="1919103" y="146896"/>
                  </a:lnTo>
                  <a:close/>
                </a:path>
                <a:path w="2074544" h="212090">
                  <a:moveTo>
                    <a:pt x="1917628" y="24669"/>
                  </a:moveTo>
                  <a:lnTo>
                    <a:pt x="1889869" y="24669"/>
                  </a:lnTo>
                  <a:lnTo>
                    <a:pt x="1892497" y="29967"/>
                  </a:lnTo>
                  <a:lnTo>
                    <a:pt x="1892497" y="61694"/>
                  </a:lnTo>
                  <a:lnTo>
                    <a:pt x="1919103" y="61694"/>
                  </a:lnTo>
                  <a:lnTo>
                    <a:pt x="1919103" y="37014"/>
                  </a:lnTo>
                  <a:lnTo>
                    <a:pt x="1917628" y="24669"/>
                  </a:lnTo>
                  <a:close/>
                </a:path>
                <a:path w="2074544" h="212090">
                  <a:moveTo>
                    <a:pt x="1779956" y="0"/>
                  </a:moveTo>
                  <a:lnTo>
                    <a:pt x="1761560" y="2809"/>
                  </a:lnTo>
                  <a:lnTo>
                    <a:pt x="1749878" y="10575"/>
                  </a:lnTo>
                  <a:lnTo>
                    <a:pt x="1743733" y="22307"/>
                  </a:lnTo>
                  <a:lnTo>
                    <a:pt x="1741946" y="37014"/>
                  </a:lnTo>
                  <a:lnTo>
                    <a:pt x="1741946" y="174800"/>
                  </a:lnTo>
                  <a:lnTo>
                    <a:pt x="1743733" y="189467"/>
                  </a:lnTo>
                  <a:lnTo>
                    <a:pt x="1749878" y="201102"/>
                  </a:lnTo>
                  <a:lnTo>
                    <a:pt x="1761560" y="208769"/>
                  </a:lnTo>
                  <a:lnTo>
                    <a:pt x="1779956" y="211532"/>
                  </a:lnTo>
                  <a:lnTo>
                    <a:pt x="1798304" y="208769"/>
                  </a:lnTo>
                  <a:lnTo>
                    <a:pt x="1809882" y="201102"/>
                  </a:lnTo>
                  <a:lnTo>
                    <a:pt x="1815922" y="189467"/>
                  </a:lnTo>
                  <a:lnTo>
                    <a:pt x="1816198" y="187146"/>
                  </a:lnTo>
                  <a:lnTo>
                    <a:pt x="1772061" y="187146"/>
                  </a:lnTo>
                  <a:lnTo>
                    <a:pt x="1769139" y="182151"/>
                  </a:lnTo>
                  <a:lnTo>
                    <a:pt x="1769139" y="29967"/>
                  </a:lnTo>
                  <a:lnTo>
                    <a:pt x="1772061" y="24669"/>
                  </a:lnTo>
                  <a:lnTo>
                    <a:pt x="1816202" y="24669"/>
                  </a:lnTo>
                  <a:lnTo>
                    <a:pt x="1815922" y="22307"/>
                  </a:lnTo>
                  <a:lnTo>
                    <a:pt x="1809882" y="10575"/>
                  </a:lnTo>
                  <a:lnTo>
                    <a:pt x="1798304" y="2809"/>
                  </a:lnTo>
                  <a:lnTo>
                    <a:pt x="1779956" y="0"/>
                  </a:lnTo>
                  <a:close/>
                </a:path>
                <a:path w="2074544" h="212090">
                  <a:moveTo>
                    <a:pt x="1816202" y="24669"/>
                  </a:moveTo>
                  <a:lnTo>
                    <a:pt x="1787851" y="24669"/>
                  </a:lnTo>
                  <a:lnTo>
                    <a:pt x="1790479" y="29967"/>
                  </a:lnTo>
                  <a:lnTo>
                    <a:pt x="1790479" y="182151"/>
                  </a:lnTo>
                  <a:lnTo>
                    <a:pt x="1787851" y="187146"/>
                  </a:lnTo>
                  <a:lnTo>
                    <a:pt x="1816198" y="187146"/>
                  </a:lnTo>
                  <a:lnTo>
                    <a:pt x="1817661" y="174800"/>
                  </a:lnTo>
                  <a:lnTo>
                    <a:pt x="1817661" y="37014"/>
                  </a:lnTo>
                  <a:lnTo>
                    <a:pt x="1816202" y="24669"/>
                  </a:lnTo>
                  <a:close/>
                </a:path>
                <a:path w="2074544" h="212090">
                  <a:moveTo>
                    <a:pt x="1677938" y="2931"/>
                  </a:moveTo>
                  <a:lnTo>
                    <a:pt x="1638180" y="2931"/>
                  </a:lnTo>
                  <a:lnTo>
                    <a:pt x="1638180" y="208590"/>
                  </a:lnTo>
                  <a:lnTo>
                    <a:pt x="1678514" y="208590"/>
                  </a:lnTo>
                  <a:lnTo>
                    <a:pt x="1696174" y="206167"/>
                  </a:lnTo>
                  <a:lnTo>
                    <a:pt x="1707094" y="199118"/>
                  </a:lnTo>
                  <a:lnTo>
                    <a:pt x="1712643" y="187771"/>
                  </a:lnTo>
                  <a:lnTo>
                    <a:pt x="1713151" y="182737"/>
                  </a:lnTo>
                  <a:lnTo>
                    <a:pt x="1665362" y="182737"/>
                  </a:lnTo>
                  <a:lnTo>
                    <a:pt x="1665362" y="29088"/>
                  </a:lnTo>
                  <a:lnTo>
                    <a:pt x="1713131" y="29088"/>
                  </a:lnTo>
                  <a:lnTo>
                    <a:pt x="1712594" y="24007"/>
                  </a:lnTo>
                  <a:lnTo>
                    <a:pt x="1706916" y="12629"/>
                  </a:lnTo>
                  <a:lnTo>
                    <a:pt x="1695812" y="5438"/>
                  </a:lnTo>
                  <a:lnTo>
                    <a:pt x="1677938" y="2931"/>
                  </a:lnTo>
                  <a:close/>
                </a:path>
                <a:path w="2074544" h="212090">
                  <a:moveTo>
                    <a:pt x="1713131" y="29088"/>
                  </a:moveTo>
                  <a:lnTo>
                    <a:pt x="1684367" y="29088"/>
                  </a:lnTo>
                  <a:lnTo>
                    <a:pt x="1686995" y="32313"/>
                  </a:lnTo>
                  <a:lnTo>
                    <a:pt x="1686995" y="179219"/>
                  </a:lnTo>
                  <a:lnTo>
                    <a:pt x="1684660" y="182737"/>
                  </a:lnTo>
                  <a:lnTo>
                    <a:pt x="1713151" y="182737"/>
                  </a:lnTo>
                  <a:lnTo>
                    <a:pt x="1714188" y="172455"/>
                  </a:lnTo>
                  <a:lnTo>
                    <a:pt x="1714188" y="39077"/>
                  </a:lnTo>
                  <a:lnTo>
                    <a:pt x="1713131" y="29088"/>
                  </a:lnTo>
                  <a:close/>
                </a:path>
                <a:path w="2074544" h="212090">
                  <a:moveTo>
                    <a:pt x="1571240" y="2931"/>
                  </a:moveTo>
                  <a:lnTo>
                    <a:pt x="1531482" y="2931"/>
                  </a:lnTo>
                  <a:lnTo>
                    <a:pt x="1531482" y="208590"/>
                  </a:lnTo>
                  <a:lnTo>
                    <a:pt x="1571826" y="208590"/>
                  </a:lnTo>
                  <a:lnTo>
                    <a:pt x="1589484" y="206167"/>
                  </a:lnTo>
                  <a:lnTo>
                    <a:pt x="1600401" y="199118"/>
                  </a:lnTo>
                  <a:lnTo>
                    <a:pt x="1605946" y="187771"/>
                  </a:lnTo>
                  <a:lnTo>
                    <a:pt x="1606453" y="182737"/>
                  </a:lnTo>
                  <a:lnTo>
                    <a:pt x="1558675" y="182737"/>
                  </a:lnTo>
                  <a:lnTo>
                    <a:pt x="1558675" y="29088"/>
                  </a:lnTo>
                  <a:lnTo>
                    <a:pt x="1606433" y="29088"/>
                  </a:lnTo>
                  <a:lnTo>
                    <a:pt x="1605896" y="24007"/>
                  </a:lnTo>
                  <a:lnTo>
                    <a:pt x="1600218" y="12629"/>
                  </a:lnTo>
                  <a:lnTo>
                    <a:pt x="1589113" y="5438"/>
                  </a:lnTo>
                  <a:lnTo>
                    <a:pt x="1571240" y="2931"/>
                  </a:lnTo>
                  <a:close/>
                </a:path>
                <a:path w="2074544" h="212090">
                  <a:moveTo>
                    <a:pt x="1606433" y="29088"/>
                  </a:moveTo>
                  <a:lnTo>
                    <a:pt x="1577669" y="29088"/>
                  </a:lnTo>
                  <a:lnTo>
                    <a:pt x="1580297" y="32313"/>
                  </a:lnTo>
                  <a:lnTo>
                    <a:pt x="1580297" y="179219"/>
                  </a:lnTo>
                  <a:lnTo>
                    <a:pt x="1577962" y="182737"/>
                  </a:lnTo>
                  <a:lnTo>
                    <a:pt x="1606453" y="182737"/>
                  </a:lnTo>
                  <a:lnTo>
                    <a:pt x="1607490" y="172455"/>
                  </a:lnTo>
                  <a:lnTo>
                    <a:pt x="1607490" y="39077"/>
                  </a:lnTo>
                  <a:lnTo>
                    <a:pt x="1606433" y="29088"/>
                  </a:lnTo>
                  <a:close/>
                </a:path>
                <a:path w="2074544" h="212090">
                  <a:moveTo>
                    <a:pt x="1484132" y="2931"/>
                  </a:moveTo>
                  <a:lnTo>
                    <a:pt x="1449631" y="2931"/>
                  </a:lnTo>
                  <a:lnTo>
                    <a:pt x="1424197" y="208590"/>
                  </a:lnTo>
                  <a:lnTo>
                    <a:pt x="1451683" y="208590"/>
                  </a:lnTo>
                  <a:lnTo>
                    <a:pt x="1455484" y="166288"/>
                  </a:lnTo>
                  <a:lnTo>
                    <a:pt x="1504335" y="166288"/>
                  </a:lnTo>
                  <a:lnTo>
                    <a:pt x="1501210" y="141021"/>
                  </a:lnTo>
                  <a:lnTo>
                    <a:pt x="1458112" y="141021"/>
                  </a:lnTo>
                  <a:lnTo>
                    <a:pt x="1460104" y="114928"/>
                  </a:lnTo>
                  <a:lnTo>
                    <a:pt x="1462404" y="88505"/>
                  </a:lnTo>
                  <a:lnTo>
                    <a:pt x="1464747" y="62191"/>
                  </a:lnTo>
                  <a:lnTo>
                    <a:pt x="1466876" y="36428"/>
                  </a:lnTo>
                  <a:lnTo>
                    <a:pt x="1488275" y="36428"/>
                  </a:lnTo>
                  <a:lnTo>
                    <a:pt x="1484132" y="2931"/>
                  </a:lnTo>
                  <a:close/>
                </a:path>
                <a:path w="2074544" h="212090">
                  <a:moveTo>
                    <a:pt x="1504335" y="166288"/>
                  </a:moveTo>
                  <a:lnTo>
                    <a:pt x="1478279" y="166288"/>
                  </a:lnTo>
                  <a:lnTo>
                    <a:pt x="1482080" y="208590"/>
                  </a:lnTo>
                  <a:lnTo>
                    <a:pt x="1509566" y="208590"/>
                  </a:lnTo>
                  <a:lnTo>
                    <a:pt x="1504335" y="166288"/>
                  </a:lnTo>
                  <a:close/>
                </a:path>
                <a:path w="2074544" h="212090">
                  <a:moveTo>
                    <a:pt x="1488275" y="36428"/>
                  </a:moveTo>
                  <a:lnTo>
                    <a:pt x="1466876" y="36428"/>
                  </a:lnTo>
                  <a:lnTo>
                    <a:pt x="1468763" y="62439"/>
                  </a:lnTo>
                  <a:lnTo>
                    <a:pt x="1470847" y="88725"/>
                  </a:lnTo>
                  <a:lnTo>
                    <a:pt x="1473138" y="115010"/>
                  </a:lnTo>
                  <a:lnTo>
                    <a:pt x="1475651" y="141021"/>
                  </a:lnTo>
                  <a:lnTo>
                    <a:pt x="1501210" y="141021"/>
                  </a:lnTo>
                  <a:lnTo>
                    <a:pt x="1488275" y="36428"/>
                  </a:lnTo>
                  <a:close/>
                </a:path>
                <a:path w="2074544" h="212090">
                  <a:moveTo>
                    <a:pt x="1379183" y="2931"/>
                  </a:moveTo>
                  <a:lnTo>
                    <a:pt x="1338545" y="2931"/>
                  </a:lnTo>
                  <a:lnTo>
                    <a:pt x="1338545" y="208590"/>
                  </a:lnTo>
                  <a:lnTo>
                    <a:pt x="1365728" y="208590"/>
                  </a:lnTo>
                  <a:lnTo>
                    <a:pt x="1365728" y="121922"/>
                  </a:lnTo>
                  <a:lnTo>
                    <a:pt x="1378596" y="121922"/>
                  </a:lnTo>
                  <a:lnTo>
                    <a:pt x="1395100" y="119558"/>
                  </a:lnTo>
                  <a:lnTo>
                    <a:pt x="1406039" y="112703"/>
                  </a:lnTo>
                  <a:lnTo>
                    <a:pt x="1412099" y="101717"/>
                  </a:lnTo>
                  <a:lnTo>
                    <a:pt x="1412740" y="96656"/>
                  </a:lnTo>
                  <a:lnTo>
                    <a:pt x="1365728" y="96656"/>
                  </a:lnTo>
                  <a:lnTo>
                    <a:pt x="1365728" y="29088"/>
                  </a:lnTo>
                  <a:lnTo>
                    <a:pt x="1413028" y="29088"/>
                  </a:lnTo>
                  <a:lnTo>
                    <a:pt x="1412478" y="23755"/>
                  </a:lnTo>
                  <a:lnTo>
                    <a:pt x="1407098" y="12627"/>
                  </a:lnTo>
                  <a:lnTo>
                    <a:pt x="1396456" y="5466"/>
                  </a:lnTo>
                  <a:lnTo>
                    <a:pt x="1379183" y="2931"/>
                  </a:lnTo>
                  <a:close/>
                </a:path>
                <a:path w="2074544" h="212090">
                  <a:moveTo>
                    <a:pt x="1413028" y="29088"/>
                  </a:moveTo>
                  <a:lnTo>
                    <a:pt x="1384439" y="29088"/>
                  </a:lnTo>
                  <a:lnTo>
                    <a:pt x="1387067" y="32313"/>
                  </a:lnTo>
                  <a:lnTo>
                    <a:pt x="1387067" y="93128"/>
                  </a:lnTo>
                  <a:lnTo>
                    <a:pt x="1384732" y="96656"/>
                  </a:lnTo>
                  <a:lnTo>
                    <a:pt x="1412740" y="96656"/>
                  </a:lnTo>
                  <a:lnTo>
                    <a:pt x="1413967" y="86960"/>
                  </a:lnTo>
                  <a:lnTo>
                    <a:pt x="1413967" y="38187"/>
                  </a:lnTo>
                  <a:lnTo>
                    <a:pt x="1413028" y="29088"/>
                  </a:lnTo>
                  <a:close/>
                </a:path>
                <a:path w="2074544" h="212090">
                  <a:moveTo>
                    <a:pt x="1258160" y="178916"/>
                  </a:moveTo>
                  <a:lnTo>
                    <a:pt x="1231847" y="178916"/>
                  </a:lnTo>
                  <a:lnTo>
                    <a:pt x="1231847" y="208590"/>
                  </a:lnTo>
                  <a:lnTo>
                    <a:pt x="1258160" y="208590"/>
                  </a:lnTo>
                  <a:lnTo>
                    <a:pt x="1258160" y="178916"/>
                  </a:lnTo>
                  <a:close/>
                </a:path>
                <a:path w="2074544" h="212090">
                  <a:moveTo>
                    <a:pt x="1205544" y="2931"/>
                  </a:moveTo>
                  <a:lnTo>
                    <a:pt x="1143274" y="2931"/>
                  </a:lnTo>
                  <a:lnTo>
                    <a:pt x="1143274" y="208590"/>
                  </a:lnTo>
                  <a:lnTo>
                    <a:pt x="1205544" y="208590"/>
                  </a:lnTo>
                  <a:lnTo>
                    <a:pt x="1205544" y="182737"/>
                  </a:lnTo>
                  <a:lnTo>
                    <a:pt x="1170456" y="182737"/>
                  </a:lnTo>
                  <a:lnTo>
                    <a:pt x="1170456" y="117221"/>
                  </a:lnTo>
                  <a:lnTo>
                    <a:pt x="1200863" y="117221"/>
                  </a:lnTo>
                  <a:lnTo>
                    <a:pt x="1200863" y="91955"/>
                  </a:lnTo>
                  <a:lnTo>
                    <a:pt x="1170456" y="91955"/>
                  </a:lnTo>
                  <a:lnTo>
                    <a:pt x="1170456" y="29088"/>
                  </a:lnTo>
                  <a:lnTo>
                    <a:pt x="1205544" y="29088"/>
                  </a:lnTo>
                  <a:lnTo>
                    <a:pt x="1205544" y="2931"/>
                  </a:lnTo>
                  <a:close/>
                </a:path>
                <a:path w="2074544" h="212090">
                  <a:moveTo>
                    <a:pt x="1093286" y="2931"/>
                  </a:moveTo>
                  <a:lnTo>
                    <a:pt x="1066103" y="2931"/>
                  </a:lnTo>
                  <a:lnTo>
                    <a:pt x="1066103" y="208590"/>
                  </a:lnTo>
                  <a:lnTo>
                    <a:pt x="1121348" y="208590"/>
                  </a:lnTo>
                  <a:lnTo>
                    <a:pt x="1121348" y="182737"/>
                  </a:lnTo>
                  <a:lnTo>
                    <a:pt x="1093286" y="182737"/>
                  </a:lnTo>
                  <a:lnTo>
                    <a:pt x="1093286" y="2931"/>
                  </a:lnTo>
                  <a:close/>
                </a:path>
                <a:path w="2074544" h="212090">
                  <a:moveTo>
                    <a:pt x="1005006" y="2931"/>
                  </a:moveTo>
                  <a:lnTo>
                    <a:pt x="964368" y="2931"/>
                  </a:lnTo>
                  <a:lnTo>
                    <a:pt x="964368" y="208590"/>
                  </a:lnTo>
                  <a:lnTo>
                    <a:pt x="991561" y="208590"/>
                  </a:lnTo>
                  <a:lnTo>
                    <a:pt x="991561" y="121922"/>
                  </a:lnTo>
                  <a:lnTo>
                    <a:pt x="1004419" y="121922"/>
                  </a:lnTo>
                  <a:lnTo>
                    <a:pt x="1020923" y="119558"/>
                  </a:lnTo>
                  <a:lnTo>
                    <a:pt x="1031862" y="112703"/>
                  </a:lnTo>
                  <a:lnTo>
                    <a:pt x="1037922" y="101717"/>
                  </a:lnTo>
                  <a:lnTo>
                    <a:pt x="1038563" y="96656"/>
                  </a:lnTo>
                  <a:lnTo>
                    <a:pt x="991561" y="96656"/>
                  </a:lnTo>
                  <a:lnTo>
                    <a:pt x="991561" y="29088"/>
                  </a:lnTo>
                  <a:lnTo>
                    <a:pt x="1038852" y="29088"/>
                  </a:lnTo>
                  <a:lnTo>
                    <a:pt x="1038302" y="23755"/>
                  </a:lnTo>
                  <a:lnTo>
                    <a:pt x="1032925" y="12627"/>
                  </a:lnTo>
                  <a:lnTo>
                    <a:pt x="1022284" y="5466"/>
                  </a:lnTo>
                  <a:lnTo>
                    <a:pt x="1005006" y="2931"/>
                  </a:lnTo>
                  <a:close/>
                </a:path>
                <a:path w="2074544" h="212090">
                  <a:moveTo>
                    <a:pt x="1038852" y="29088"/>
                  </a:moveTo>
                  <a:lnTo>
                    <a:pt x="1010272" y="29088"/>
                  </a:lnTo>
                  <a:lnTo>
                    <a:pt x="1012901" y="32313"/>
                  </a:lnTo>
                  <a:lnTo>
                    <a:pt x="1012901" y="93128"/>
                  </a:lnTo>
                  <a:lnTo>
                    <a:pt x="1010555" y="96656"/>
                  </a:lnTo>
                  <a:lnTo>
                    <a:pt x="1038563" y="96656"/>
                  </a:lnTo>
                  <a:lnTo>
                    <a:pt x="1039790" y="86960"/>
                  </a:lnTo>
                  <a:lnTo>
                    <a:pt x="1039790" y="38187"/>
                  </a:lnTo>
                  <a:lnTo>
                    <a:pt x="1038852" y="29088"/>
                  </a:lnTo>
                  <a:close/>
                </a:path>
                <a:path w="2074544" h="212090">
                  <a:moveTo>
                    <a:pt x="897428" y="0"/>
                  </a:moveTo>
                  <a:lnTo>
                    <a:pt x="879038" y="2809"/>
                  </a:lnTo>
                  <a:lnTo>
                    <a:pt x="867359" y="10575"/>
                  </a:lnTo>
                  <a:lnTo>
                    <a:pt x="861215" y="22307"/>
                  </a:lnTo>
                  <a:lnTo>
                    <a:pt x="859429" y="37014"/>
                  </a:lnTo>
                  <a:lnTo>
                    <a:pt x="859429" y="174800"/>
                  </a:lnTo>
                  <a:lnTo>
                    <a:pt x="861215" y="189467"/>
                  </a:lnTo>
                  <a:lnTo>
                    <a:pt x="867359" y="201102"/>
                  </a:lnTo>
                  <a:lnTo>
                    <a:pt x="879038" y="208769"/>
                  </a:lnTo>
                  <a:lnTo>
                    <a:pt x="897428" y="211532"/>
                  </a:lnTo>
                  <a:lnTo>
                    <a:pt x="915778" y="208769"/>
                  </a:lnTo>
                  <a:lnTo>
                    <a:pt x="927359" y="201102"/>
                  </a:lnTo>
                  <a:lnTo>
                    <a:pt x="933403" y="189467"/>
                  </a:lnTo>
                  <a:lnTo>
                    <a:pt x="933679" y="187146"/>
                  </a:lnTo>
                  <a:lnTo>
                    <a:pt x="889533" y="187146"/>
                  </a:lnTo>
                  <a:lnTo>
                    <a:pt x="886611" y="182151"/>
                  </a:lnTo>
                  <a:lnTo>
                    <a:pt x="886611" y="29967"/>
                  </a:lnTo>
                  <a:lnTo>
                    <a:pt x="889533" y="24669"/>
                  </a:lnTo>
                  <a:lnTo>
                    <a:pt x="933683" y="24669"/>
                  </a:lnTo>
                  <a:lnTo>
                    <a:pt x="933403" y="22307"/>
                  </a:lnTo>
                  <a:lnTo>
                    <a:pt x="927359" y="10575"/>
                  </a:lnTo>
                  <a:lnTo>
                    <a:pt x="915778" y="2809"/>
                  </a:lnTo>
                  <a:lnTo>
                    <a:pt x="897428" y="0"/>
                  </a:lnTo>
                  <a:close/>
                </a:path>
                <a:path w="2074544" h="212090">
                  <a:moveTo>
                    <a:pt x="933683" y="24669"/>
                  </a:moveTo>
                  <a:lnTo>
                    <a:pt x="905323" y="24669"/>
                  </a:lnTo>
                  <a:lnTo>
                    <a:pt x="907951" y="29967"/>
                  </a:lnTo>
                  <a:lnTo>
                    <a:pt x="907951" y="182151"/>
                  </a:lnTo>
                  <a:lnTo>
                    <a:pt x="905323" y="187146"/>
                  </a:lnTo>
                  <a:lnTo>
                    <a:pt x="933679" y="187146"/>
                  </a:lnTo>
                  <a:lnTo>
                    <a:pt x="935144" y="174800"/>
                  </a:lnTo>
                  <a:lnTo>
                    <a:pt x="935144" y="37014"/>
                  </a:lnTo>
                  <a:lnTo>
                    <a:pt x="933683" y="24669"/>
                  </a:lnTo>
                  <a:close/>
                </a:path>
                <a:path w="2074544" h="212090">
                  <a:moveTo>
                    <a:pt x="834581" y="2931"/>
                  </a:moveTo>
                  <a:lnTo>
                    <a:pt x="772311" y="2931"/>
                  </a:lnTo>
                  <a:lnTo>
                    <a:pt x="772311" y="208590"/>
                  </a:lnTo>
                  <a:lnTo>
                    <a:pt x="834581" y="208590"/>
                  </a:lnTo>
                  <a:lnTo>
                    <a:pt x="834581" y="182737"/>
                  </a:lnTo>
                  <a:lnTo>
                    <a:pt x="799504" y="182737"/>
                  </a:lnTo>
                  <a:lnTo>
                    <a:pt x="799504" y="117221"/>
                  </a:lnTo>
                  <a:lnTo>
                    <a:pt x="829901" y="117221"/>
                  </a:lnTo>
                  <a:lnTo>
                    <a:pt x="829901" y="91955"/>
                  </a:lnTo>
                  <a:lnTo>
                    <a:pt x="799504" y="91955"/>
                  </a:lnTo>
                  <a:lnTo>
                    <a:pt x="799504" y="29088"/>
                  </a:lnTo>
                  <a:lnTo>
                    <a:pt x="834581" y="29088"/>
                  </a:lnTo>
                  <a:lnTo>
                    <a:pt x="834581" y="2931"/>
                  </a:lnTo>
                  <a:close/>
                </a:path>
                <a:path w="2074544" h="212090">
                  <a:moveTo>
                    <a:pt x="711213" y="2931"/>
                  </a:moveTo>
                  <a:lnTo>
                    <a:pt x="670586" y="2931"/>
                  </a:lnTo>
                  <a:lnTo>
                    <a:pt x="670586" y="208590"/>
                  </a:lnTo>
                  <a:lnTo>
                    <a:pt x="697769" y="208590"/>
                  </a:lnTo>
                  <a:lnTo>
                    <a:pt x="697769" y="121922"/>
                  </a:lnTo>
                  <a:lnTo>
                    <a:pt x="710638" y="121922"/>
                  </a:lnTo>
                  <a:lnTo>
                    <a:pt x="727137" y="119558"/>
                  </a:lnTo>
                  <a:lnTo>
                    <a:pt x="738077" y="112703"/>
                  </a:lnTo>
                  <a:lnTo>
                    <a:pt x="744139" y="101717"/>
                  </a:lnTo>
                  <a:lnTo>
                    <a:pt x="744780" y="96656"/>
                  </a:lnTo>
                  <a:lnTo>
                    <a:pt x="697769" y="96656"/>
                  </a:lnTo>
                  <a:lnTo>
                    <a:pt x="697769" y="29088"/>
                  </a:lnTo>
                  <a:lnTo>
                    <a:pt x="745069" y="29088"/>
                  </a:lnTo>
                  <a:lnTo>
                    <a:pt x="744519" y="23755"/>
                  </a:lnTo>
                  <a:lnTo>
                    <a:pt x="739138" y="12627"/>
                  </a:lnTo>
                  <a:lnTo>
                    <a:pt x="728493" y="5466"/>
                  </a:lnTo>
                  <a:lnTo>
                    <a:pt x="711213" y="2931"/>
                  </a:lnTo>
                  <a:close/>
                </a:path>
                <a:path w="2074544" h="212090">
                  <a:moveTo>
                    <a:pt x="745069" y="29088"/>
                  </a:moveTo>
                  <a:lnTo>
                    <a:pt x="716480" y="29088"/>
                  </a:lnTo>
                  <a:lnTo>
                    <a:pt x="719108" y="32313"/>
                  </a:lnTo>
                  <a:lnTo>
                    <a:pt x="719108" y="93128"/>
                  </a:lnTo>
                  <a:lnTo>
                    <a:pt x="716773" y="96656"/>
                  </a:lnTo>
                  <a:lnTo>
                    <a:pt x="744780" y="96656"/>
                  </a:lnTo>
                  <a:lnTo>
                    <a:pt x="746008" y="86960"/>
                  </a:lnTo>
                  <a:lnTo>
                    <a:pt x="746008" y="38187"/>
                  </a:lnTo>
                  <a:lnTo>
                    <a:pt x="745069" y="29088"/>
                  </a:lnTo>
                  <a:close/>
                </a:path>
                <a:path w="2074544" h="212090">
                  <a:moveTo>
                    <a:pt x="590201" y="178916"/>
                  </a:moveTo>
                  <a:lnTo>
                    <a:pt x="563888" y="178916"/>
                  </a:lnTo>
                  <a:lnTo>
                    <a:pt x="563888" y="208590"/>
                  </a:lnTo>
                  <a:lnTo>
                    <a:pt x="590201" y="208590"/>
                  </a:lnTo>
                  <a:lnTo>
                    <a:pt x="590201" y="178916"/>
                  </a:lnTo>
                  <a:close/>
                </a:path>
                <a:path w="2074544" h="212090">
                  <a:moveTo>
                    <a:pt x="520329" y="29088"/>
                  </a:moveTo>
                  <a:lnTo>
                    <a:pt x="493147" y="29088"/>
                  </a:lnTo>
                  <a:lnTo>
                    <a:pt x="493147" y="208590"/>
                  </a:lnTo>
                  <a:lnTo>
                    <a:pt x="520329" y="208590"/>
                  </a:lnTo>
                  <a:lnTo>
                    <a:pt x="520329" y="29088"/>
                  </a:lnTo>
                  <a:close/>
                </a:path>
                <a:path w="2074544" h="212090">
                  <a:moveTo>
                    <a:pt x="543428" y="2931"/>
                  </a:moveTo>
                  <a:lnTo>
                    <a:pt x="470341" y="2931"/>
                  </a:lnTo>
                  <a:lnTo>
                    <a:pt x="470341" y="29088"/>
                  </a:lnTo>
                  <a:lnTo>
                    <a:pt x="543428" y="29088"/>
                  </a:lnTo>
                  <a:lnTo>
                    <a:pt x="543428" y="2931"/>
                  </a:lnTo>
                  <a:close/>
                </a:path>
                <a:path w="2074544" h="212090">
                  <a:moveTo>
                    <a:pt x="452813" y="2931"/>
                  </a:moveTo>
                  <a:lnTo>
                    <a:pt x="390543" y="2931"/>
                  </a:lnTo>
                  <a:lnTo>
                    <a:pt x="390543" y="208590"/>
                  </a:lnTo>
                  <a:lnTo>
                    <a:pt x="452813" y="208590"/>
                  </a:lnTo>
                  <a:lnTo>
                    <a:pt x="452813" y="182737"/>
                  </a:lnTo>
                  <a:lnTo>
                    <a:pt x="417725" y="182737"/>
                  </a:lnTo>
                  <a:lnTo>
                    <a:pt x="417725" y="117221"/>
                  </a:lnTo>
                  <a:lnTo>
                    <a:pt x="448132" y="117221"/>
                  </a:lnTo>
                  <a:lnTo>
                    <a:pt x="448132" y="91955"/>
                  </a:lnTo>
                  <a:lnTo>
                    <a:pt x="417725" y="91955"/>
                  </a:lnTo>
                  <a:lnTo>
                    <a:pt x="417725" y="29088"/>
                  </a:lnTo>
                  <a:lnTo>
                    <a:pt x="452813" y="29088"/>
                  </a:lnTo>
                  <a:lnTo>
                    <a:pt x="452813" y="2931"/>
                  </a:lnTo>
                  <a:close/>
                </a:path>
                <a:path w="2074544" h="212090">
                  <a:moveTo>
                    <a:pt x="301959" y="2931"/>
                  </a:moveTo>
                  <a:lnTo>
                    <a:pt x="275949" y="2931"/>
                  </a:lnTo>
                  <a:lnTo>
                    <a:pt x="275949" y="208590"/>
                  </a:lnTo>
                  <a:lnTo>
                    <a:pt x="300503" y="208590"/>
                  </a:lnTo>
                  <a:lnTo>
                    <a:pt x="300503" y="143660"/>
                  </a:lnTo>
                  <a:lnTo>
                    <a:pt x="300343" y="124115"/>
                  </a:lnTo>
                  <a:lnTo>
                    <a:pt x="299882" y="104515"/>
                  </a:lnTo>
                  <a:lnTo>
                    <a:pt x="299147" y="85244"/>
                  </a:lnTo>
                  <a:lnTo>
                    <a:pt x="298168" y="66689"/>
                  </a:lnTo>
                  <a:lnTo>
                    <a:pt x="317296" y="66689"/>
                  </a:lnTo>
                  <a:lnTo>
                    <a:pt x="301959" y="2931"/>
                  </a:lnTo>
                  <a:close/>
                </a:path>
                <a:path w="2074544" h="212090">
                  <a:moveTo>
                    <a:pt x="317296" y="66689"/>
                  </a:moveTo>
                  <a:lnTo>
                    <a:pt x="298168" y="66689"/>
                  </a:lnTo>
                  <a:lnTo>
                    <a:pt x="332660" y="208590"/>
                  </a:lnTo>
                  <a:lnTo>
                    <a:pt x="358386" y="208590"/>
                  </a:lnTo>
                  <a:lnTo>
                    <a:pt x="358386" y="145136"/>
                  </a:lnTo>
                  <a:lnTo>
                    <a:pt x="336167" y="145136"/>
                  </a:lnTo>
                  <a:lnTo>
                    <a:pt x="317296" y="66689"/>
                  </a:lnTo>
                  <a:close/>
                </a:path>
                <a:path w="2074544" h="212090">
                  <a:moveTo>
                    <a:pt x="358386" y="2931"/>
                  </a:moveTo>
                  <a:lnTo>
                    <a:pt x="333822" y="2931"/>
                  </a:lnTo>
                  <a:lnTo>
                    <a:pt x="333942" y="87124"/>
                  </a:lnTo>
                  <a:lnTo>
                    <a:pt x="334339" y="106645"/>
                  </a:lnTo>
                  <a:lnTo>
                    <a:pt x="335063" y="126167"/>
                  </a:lnTo>
                  <a:lnTo>
                    <a:pt x="336167" y="145136"/>
                  </a:lnTo>
                  <a:lnTo>
                    <a:pt x="358386" y="145136"/>
                  </a:lnTo>
                  <a:lnTo>
                    <a:pt x="358386" y="2931"/>
                  </a:lnTo>
                  <a:close/>
                </a:path>
                <a:path w="2074544" h="212090">
                  <a:moveTo>
                    <a:pt x="228589" y="2931"/>
                  </a:moveTo>
                  <a:lnTo>
                    <a:pt x="194098" y="2931"/>
                  </a:lnTo>
                  <a:lnTo>
                    <a:pt x="168665" y="208590"/>
                  </a:lnTo>
                  <a:lnTo>
                    <a:pt x="196140" y="208590"/>
                  </a:lnTo>
                  <a:lnTo>
                    <a:pt x="199941" y="166288"/>
                  </a:lnTo>
                  <a:lnTo>
                    <a:pt x="248792" y="166288"/>
                  </a:lnTo>
                  <a:lnTo>
                    <a:pt x="245667" y="141021"/>
                  </a:lnTo>
                  <a:lnTo>
                    <a:pt x="202580" y="141021"/>
                  </a:lnTo>
                  <a:lnTo>
                    <a:pt x="204572" y="114928"/>
                  </a:lnTo>
                  <a:lnTo>
                    <a:pt x="206871" y="88505"/>
                  </a:lnTo>
                  <a:lnTo>
                    <a:pt x="209214" y="62191"/>
                  </a:lnTo>
                  <a:lnTo>
                    <a:pt x="211344" y="36428"/>
                  </a:lnTo>
                  <a:lnTo>
                    <a:pt x="232732" y="36428"/>
                  </a:lnTo>
                  <a:lnTo>
                    <a:pt x="228589" y="2931"/>
                  </a:lnTo>
                  <a:close/>
                </a:path>
                <a:path w="2074544" h="212090">
                  <a:moveTo>
                    <a:pt x="248792" y="166288"/>
                  </a:moveTo>
                  <a:lnTo>
                    <a:pt x="222747" y="166288"/>
                  </a:lnTo>
                  <a:lnTo>
                    <a:pt x="226548" y="208590"/>
                  </a:lnTo>
                  <a:lnTo>
                    <a:pt x="254023" y="208590"/>
                  </a:lnTo>
                  <a:lnTo>
                    <a:pt x="248792" y="166288"/>
                  </a:lnTo>
                  <a:close/>
                </a:path>
                <a:path w="2074544" h="212090">
                  <a:moveTo>
                    <a:pt x="232732" y="36428"/>
                  </a:moveTo>
                  <a:lnTo>
                    <a:pt x="211344" y="36428"/>
                  </a:lnTo>
                  <a:lnTo>
                    <a:pt x="213226" y="62439"/>
                  </a:lnTo>
                  <a:lnTo>
                    <a:pt x="215309" y="88725"/>
                  </a:lnTo>
                  <a:lnTo>
                    <a:pt x="217599" y="115010"/>
                  </a:lnTo>
                  <a:lnTo>
                    <a:pt x="220108" y="141021"/>
                  </a:lnTo>
                  <a:lnTo>
                    <a:pt x="245667" y="141021"/>
                  </a:lnTo>
                  <a:lnTo>
                    <a:pt x="232732" y="36428"/>
                  </a:lnTo>
                  <a:close/>
                </a:path>
                <a:path w="2074544" h="212090">
                  <a:moveTo>
                    <a:pt x="128907" y="2931"/>
                  </a:moveTo>
                  <a:lnTo>
                    <a:pt x="101724" y="2931"/>
                  </a:lnTo>
                  <a:lnTo>
                    <a:pt x="101724" y="208590"/>
                  </a:lnTo>
                  <a:lnTo>
                    <a:pt x="156979" y="208590"/>
                  </a:lnTo>
                  <a:lnTo>
                    <a:pt x="156979" y="182737"/>
                  </a:lnTo>
                  <a:lnTo>
                    <a:pt x="128907" y="182737"/>
                  </a:lnTo>
                  <a:lnTo>
                    <a:pt x="128907" y="2931"/>
                  </a:lnTo>
                  <a:close/>
                </a:path>
                <a:path w="2074544" h="212090">
                  <a:moveTo>
                    <a:pt x="40627" y="2931"/>
                  </a:moveTo>
                  <a:lnTo>
                    <a:pt x="0" y="2931"/>
                  </a:lnTo>
                  <a:lnTo>
                    <a:pt x="0" y="208590"/>
                  </a:lnTo>
                  <a:lnTo>
                    <a:pt x="27182" y="208590"/>
                  </a:lnTo>
                  <a:lnTo>
                    <a:pt x="27182" y="121922"/>
                  </a:lnTo>
                  <a:lnTo>
                    <a:pt x="40051" y="121922"/>
                  </a:lnTo>
                  <a:lnTo>
                    <a:pt x="56550" y="119558"/>
                  </a:lnTo>
                  <a:lnTo>
                    <a:pt x="67490" y="112703"/>
                  </a:lnTo>
                  <a:lnTo>
                    <a:pt x="73552" y="101717"/>
                  </a:lnTo>
                  <a:lnTo>
                    <a:pt x="74193" y="96656"/>
                  </a:lnTo>
                  <a:lnTo>
                    <a:pt x="27182" y="96656"/>
                  </a:lnTo>
                  <a:lnTo>
                    <a:pt x="27182" y="29088"/>
                  </a:lnTo>
                  <a:lnTo>
                    <a:pt x="74482" y="29088"/>
                  </a:lnTo>
                  <a:lnTo>
                    <a:pt x="73931" y="23755"/>
                  </a:lnTo>
                  <a:lnTo>
                    <a:pt x="68547" y="12627"/>
                  </a:lnTo>
                  <a:lnTo>
                    <a:pt x="57902" y="5466"/>
                  </a:lnTo>
                  <a:lnTo>
                    <a:pt x="40627" y="2931"/>
                  </a:lnTo>
                  <a:close/>
                </a:path>
                <a:path w="2074544" h="212090">
                  <a:moveTo>
                    <a:pt x="74482" y="29088"/>
                  </a:moveTo>
                  <a:lnTo>
                    <a:pt x="45893" y="29088"/>
                  </a:lnTo>
                  <a:lnTo>
                    <a:pt x="48522" y="32313"/>
                  </a:lnTo>
                  <a:lnTo>
                    <a:pt x="48522" y="93128"/>
                  </a:lnTo>
                  <a:lnTo>
                    <a:pt x="46187" y="96656"/>
                  </a:lnTo>
                  <a:lnTo>
                    <a:pt x="74193" y="96656"/>
                  </a:lnTo>
                  <a:lnTo>
                    <a:pt x="75421" y="86960"/>
                  </a:lnTo>
                  <a:lnTo>
                    <a:pt x="75421" y="38187"/>
                  </a:lnTo>
                  <a:lnTo>
                    <a:pt x="74482" y="290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70286" y="418833"/>
              <a:ext cx="2407123" cy="27858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6717340" y="430015"/>
              <a:ext cx="602615" cy="449580"/>
            </a:xfrm>
            <a:custGeom>
              <a:avLst/>
              <a:gdLst/>
              <a:ahLst/>
              <a:cxnLst/>
              <a:rect l="l" t="t" r="r" b="b"/>
              <a:pathLst>
                <a:path w="602615" h="449580">
                  <a:moveTo>
                    <a:pt x="135572" y="259892"/>
                  </a:moveTo>
                  <a:lnTo>
                    <a:pt x="84556" y="310921"/>
                  </a:lnTo>
                  <a:lnTo>
                    <a:pt x="95770" y="322135"/>
                  </a:lnTo>
                  <a:lnTo>
                    <a:pt x="132486" y="285419"/>
                  </a:lnTo>
                  <a:lnTo>
                    <a:pt x="132588" y="279095"/>
                  </a:lnTo>
                  <a:lnTo>
                    <a:pt x="133134" y="272719"/>
                  </a:lnTo>
                  <a:lnTo>
                    <a:pt x="134124" y="266319"/>
                  </a:lnTo>
                  <a:lnTo>
                    <a:pt x="135572" y="259892"/>
                  </a:lnTo>
                  <a:close/>
                </a:path>
                <a:path w="602615" h="449580">
                  <a:moveTo>
                    <a:pt x="139954" y="320243"/>
                  </a:moveTo>
                  <a:lnTo>
                    <a:pt x="137604" y="314794"/>
                  </a:lnTo>
                  <a:lnTo>
                    <a:pt x="135775" y="309105"/>
                  </a:lnTo>
                  <a:lnTo>
                    <a:pt x="134505" y="303237"/>
                  </a:lnTo>
                  <a:lnTo>
                    <a:pt x="105702" y="332054"/>
                  </a:lnTo>
                  <a:lnTo>
                    <a:pt x="116916" y="343281"/>
                  </a:lnTo>
                  <a:lnTo>
                    <a:pt x="139954" y="320243"/>
                  </a:lnTo>
                  <a:close/>
                </a:path>
                <a:path w="602615" h="449580">
                  <a:moveTo>
                    <a:pt x="151193" y="224434"/>
                  </a:moveTo>
                  <a:lnTo>
                    <a:pt x="148971" y="218097"/>
                  </a:lnTo>
                  <a:lnTo>
                    <a:pt x="147789" y="211797"/>
                  </a:lnTo>
                  <a:lnTo>
                    <a:pt x="147523" y="205663"/>
                  </a:lnTo>
                  <a:lnTo>
                    <a:pt x="63411" y="289775"/>
                  </a:lnTo>
                  <a:lnTo>
                    <a:pt x="74637" y="300990"/>
                  </a:lnTo>
                  <a:lnTo>
                    <a:pt x="151193" y="224434"/>
                  </a:lnTo>
                  <a:close/>
                </a:path>
                <a:path w="602615" h="449580">
                  <a:moveTo>
                    <a:pt x="156641" y="345833"/>
                  </a:moveTo>
                  <a:lnTo>
                    <a:pt x="152984" y="341909"/>
                  </a:lnTo>
                  <a:lnTo>
                    <a:pt x="149720" y="337680"/>
                  </a:lnTo>
                  <a:lnTo>
                    <a:pt x="146837" y="333184"/>
                  </a:lnTo>
                  <a:lnTo>
                    <a:pt x="126834" y="353199"/>
                  </a:lnTo>
                  <a:lnTo>
                    <a:pt x="138049" y="364426"/>
                  </a:lnTo>
                  <a:lnTo>
                    <a:pt x="156641" y="345833"/>
                  </a:lnTo>
                  <a:close/>
                </a:path>
                <a:path w="602615" h="449580">
                  <a:moveTo>
                    <a:pt x="180543" y="364210"/>
                  </a:moveTo>
                  <a:lnTo>
                    <a:pt x="175691" y="361632"/>
                  </a:lnTo>
                  <a:lnTo>
                    <a:pt x="171145" y="358673"/>
                  </a:lnTo>
                  <a:lnTo>
                    <a:pt x="166954" y="355371"/>
                  </a:lnTo>
                  <a:lnTo>
                    <a:pt x="147980" y="374332"/>
                  </a:lnTo>
                  <a:lnTo>
                    <a:pt x="159207" y="385559"/>
                  </a:lnTo>
                  <a:lnTo>
                    <a:pt x="180543" y="364210"/>
                  </a:lnTo>
                  <a:close/>
                </a:path>
                <a:path w="602615" h="449580">
                  <a:moveTo>
                    <a:pt x="212648" y="374396"/>
                  </a:moveTo>
                  <a:lnTo>
                    <a:pt x="206273" y="373519"/>
                  </a:lnTo>
                  <a:lnTo>
                    <a:pt x="200202" y="372084"/>
                  </a:lnTo>
                  <a:lnTo>
                    <a:pt x="194449" y="370154"/>
                  </a:lnTo>
                  <a:lnTo>
                    <a:pt x="169113" y="395478"/>
                  </a:lnTo>
                  <a:lnTo>
                    <a:pt x="180340" y="406704"/>
                  </a:lnTo>
                  <a:lnTo>
                    <a:pt x="212648" y="374396"/>
                  </a:lnTo>
                  <a:close/>
                </a:path>
                <a:path w="602615" h="449580">
                  <a:moveTo>
                    <a:pt x="237578" y="11214"/>
                  </a:moveTo>
                  <a:lnTo>
                    <a:pt x="226352" y="0"/>
                  </a:lnTo>
                  <a:lnTo>
                    <a:pt x="0" y="226352"/>
                  </a:lnTo>
                  <a:lnTo>
                    <a:pt x="11214" y="237566"/>
                  </a:lnTo>
                  <a:lnTo>
                    <a:pt x="237578" y="11214"/>
                  </a:lnTo>
                  <a:close/>
                </a:path>
                <a:path w="602615" h="449580">
                  <a:moveTo>
                    <a:pt x="258025" y="371284"/>
                  </a:moveTo>
                  <a:lnTo>
                    <a:pt x="251231" y="372833"/>
                  </a:lnTo>
                  <a:lnTo>
                    <a:pt x="244563" y="374015"/>
                  </a:lnTo>
                  <a:lnTo>
                    <a:pt x="238023" y="374815"/>
                  </a:lnTo>
                  <a:lnTo>
                    <a:pt x="231635" y="375259"/>
                  </a:lnTo>
                  <a:lnTo>
                    <a:pt x="190258" y="416623"/>
                  </a:lnTo>
                  <a:lnTo>
                    <a:pt x="201472" y="427837"/>
                  </a:lnTo>
                  <a:lnTo>
                    <a:pt x="258025" y="371284"/>
                  </a:lnTo>
                  <a:close/>
                </a:path>
                <a:path w="602615" h="449580">
                  <a:moveTo>
                    <a:pt x="258724" y="32359"/>
                  </a:moveTo>
                  <a:lnTo>
                    <a:pt x="247497" y="21132"/>
                  </a:lnTo>
                  <a:lnTo>
                    <a:pt x="21132" y="247497"/>
                  </a:lnTo>
                  <a:lnTo>
                    <a:pt x="32359" y="258711"/>
                  </a:lnTo>
                  <a:lnTo>
                    <a:pt x="258724" y="32359"/>
                  </a:lnTo>
                  <a:close/>
                </a:path>
                <a:path w="602615" h="449580">
                  <a:moveTo>
                    <a:pt x="279857" y="53492"/>
                  </a:moveTo>
                  <a:lnTo>
                    <a:pt x="268630" y="42278"/>
                  </a:lnTo>
                  <a:lnTo>
                    <a:pt x="42278" y="268643"/>
                  </a:lnTo>
                  <a:lnTo>
                    <a:pt x="53505" y="279857"/>
                  </a:lnTo>
                  <a:lnTo>
                    <a:pt x="150876" y="182473"/>
                  </a:lnTo>
                  <a:lnTo>
                    <a:pt x="158559" y="166535"/>
                  </a:lnTo>
                  <a:lnTo>
                    <a:pt x="169697" y="152844"/>
                  </a:lnTo>
                  <a:lnTo>
                    <a:pt x="183426" y="141973"/>
                  </a:lnTo>
                  <a:lnTo>
                    <a:pt x="198818" y="134531"/>
                  </a:lnTo>
                  <a:lnTo>
                    <a:pt x="279857" y="53492"/>
                  </a:lnTo>
                  <a:close/>
                </a:path>
                <a:path w="602615" h="449580">
                  <a:moveTo>
                    <a:pt x="300990" y="74637"/>
                  </a:moveTo>
                  <a:lnTo>
                    <a:pt x="289763" y="63411"/>
                  </a:lnTo>
                  <a:lnTo>
                    <a:pt x="267119" y="86067"/>
                  </a:lnTo>
                  <a:lnTo>
                    <a:pt x="275856" y="83477"/>
                  </a:lnTo>
                  <a:lnTo>
                    <a:pt x="283692" y="81699"/>
                  </a:lnTo>
                  <a:lnTo>
                    <a:pt x="290385" y="80581"/>
                  </a:lnTo>
                  <a:lnTo>
                    <a:pt x="295668" y="79971"/>
                  </a:lnTo>
                  <a:lnTo>
                    <a:pt x="300990" y="74637"/>
                  </a:lnTo>
                  <a:close/>
                </a:path>
                <a:path w="602615" h="449580">
                  <a:moveTo>
                    <a:pt x="334683" y="85674"/>
                  </a:moveTo>
                  <a:lnTo>
                    <a:pt x="312432" y="63423"/>
                  </a:lnTo>
                  <a:lnTo>
                    <a:pt x="301218" y="74650"/>
                  </a:lnTo>
                  <a:lnTo>
                    <a:pt x="306476" y="79895"/>
                  </a:lnTo>
                  <a:lnTo>
                    <a:pt x="311531" y="80429"/>
                  </a:lnTo>
                  <a:lnTo>
                    <a:pt x="318096" y="81470"/>
                  </a:lnTo>
                  <a:lnTo>
                    <a:pt x="325907" y="83159"/>
                  </a:lnTo>
                  <a:lnTo>
                    <a:pt x="334683" y="85674"/>
                  </a:lnTo>
                  <a:close/>
                </a:path>
                <a:path w="602615" h="449580">
                  <a:moveTo>
                    <a:pt x="391096" y="437984"/>
                  </a:moveTo>
                  <a:lnTo>
                    <a:pt x="312597" y="359498"/>
                  </a:lnTo>
                  <a:lnTo>
                    <a:pt x="360591" y="311505"/>
                  </a:lnTo>
                  <a:lnTo>
                    <a:pt x="349364" y="300278"/>
                  </a:lnTo>
                  <a:lnTo>
                    <a:pt x="301383" y="348272"/>
                  </a:lnTo>
                  <a:lnTo>
                    <a:pt x="253403" y="300278"/>
                  </a:lnTo>
                  <a:lnTo>
                    <a:pt x="242176" y="311505"/>
                  </a:lnTo>
                  <a:lnTo>
                    <a:pt x="290156" y="359498"/>
                  </a:lnTo>
                  <a:lnTo>
                    <a:pt x="211670" y="437984"/>
                  </a:lnTo>
                  <a:lnTo>
                    <a:pt x="222897" y="449199"/>
                  </a:lnTo>
                  <a:lnTo>
                    <a:pt x="301383" y="370713"/>
                  </a:lnTo>
                  <a:lnTo>
                    <a:pt x="379869" y="449199"/>
                  </a:lnTo>
                  <a:lnTo>
                    <a:pt x="391096" y="437984"/>
                  </a:lnTo>
                  <a:close/>
                </a:path>
                <a:path w="602615" h="449580">
                  <a:moveTo>
                    <a:pt x="411962" y="416610"/>
                  </a:moveTo>
                  <a:lnTo>
                    <a:pt x="370535" y="375208"/>
                  </a:lnTo>
                  <a:lnTo>
                    <a:pt x="364083" y="374713"/>
                  </a:lnTo>
                  <a:lnTo>
                    <a:pt x="357479" y="373849"/>
                  </a:lnTo>
                  <a:lnTo>
                    <a:pt x="350748" y="372605"/>
                  </a:lnTo>
                  <a:lnTo>
                    <a:pt x="343877" y="370979"/>
                  </a:lnTo>
                  <a:lnTo>
                    <a:pt x="400735" y="427837"/>
                  </a:lnTo>
                  <a:lnTo>
                    <a:pt x="411962" y="416610"/>
                  </a:lnTo>
                  <a:close/>
                </a:path>
                <a:path w="602615" h="449580">
                  <a:moveTo>
                    <a:pt x="433108" y="395478"/>
                  </a:moveTo>
                  <a:lnTo>
                    <a:pt x="407987" y="370370"/>
                  </a:lnTo>
                  <a:lnTo>
                    <a:pt x="402183" y="372262"/>
                  </a:lnTo>
                  <a:lnTo>
                    <a:pt x="396074" y="373659"/>
                  </a:lnTo>
                  <a:lnTo>
                    <a:pt x="389674" y="374484"/>
                  </a:lnTo>
                  <a:lnTo>
                    <a:pt x="421881" y="406704"/>
                  </a:lnTo>
                  <a:lnTo>
                    <a:pt x="433108" y="395478"/>
                  </a:lnTo>
                  <a:close/>
                </a:path>
                <a:path w="602615" h="449580">
                  <a:moveTo>
                    <a:pt x="454240" y="374332"/>
                  </a:moveTo>
                  <a:lnTo>
                    <a:pt x="435622" y="355727"/>
                  </a:lnTo>
                  <a:lnTo>
                    <a:pt x="431393" y="359016"/>
                  </a:lnTo>
                  <a:lnTo>
                    <a:pt x="426821" y="361950"/>
                  </a:lnTo>
                  <a:lnTo>
                    <a:pt x="421944" y="364490"/>
                  </a:lnTo>
                  <a:lnTo>
                    <a:pt x="443014" y="385559"/>
                  </a:lnTo>
                  <a:lnTo>
                    <a:pt x="454240" y="374332"/>
                  </a:lnTo>
                  <a:close/>
                </a:path>
                <a:path w="602615" h="449580">
                  <a:moveTo>
                    <a:pt x="475373" y="353199"/>
                  </a:moveTo>
                  <a:lnTo>
                    <a:pt x="455879" y="333692"/>
                  </a:lnTo>
                  <a:lnTo>
                    <a:pt x="452970" y="338162"/>
                  </a:lnTo>
                  <a:lnTo>
                    <a:pt x="449681" y="342366"/>
                  </a:lnTo>
                  <a:lnTo>
                    <a:pt x="446011" y="346278"/>
                  </a:lnTo>
                  <a:lnTo>
                    <a:pt x="464159" y="364413"/>
                  </a:lnTo>
                  <a:lnTo>
                    <a:pt x="475373" y="353199"/>
                  </a:lnTo>
                  <a:close/>
                </a:path>
                <a:path w="602615" h="449580">
                  <a:moveTo>
                    <a:pt x="496519" y="332054"/>
                  </a:moveTo>
                  <a:lnTo>
                    <a:pt x="468388" y="303923"/>
                  </a:lnTo>
                  <a:lnTo>
                    <a:pt x="467080" y="309753"/>
                  </a:lnTo>
                  <a:lnTo>
                    <a:pt x="465226" y="315417"/>
                  </a:lnTo>
                  <a:lnTo>
                    <a:pt x="462851" y="320827"/>
                  </a:lnTo>
                  <a:lnTo>
                    <a:pt x="485292" y="343281"/>
                  </a:lnTo>
                  <a:lnTo>
                    <a:pt x="496519" y="332054"/>
                  </a:lnTo>
                  <a:close/>
                </a:path>
                <a:path w="602615" h="449580">
                  <a:moveTo>
                    <a:pt x="517652" y="310921"/>
                  </a:moveTo>
                  <a:lnTo>
                    <a:pt x="467753" y="261023"/>
                  </a:lnTo>
                  <a:lnTo>
                    <a:pt x="469112" y="267360"/>
                  </a:lnTo>
                  <a:lnTo>
                    <a:pt x="470027" y="273697"/>
                  </a:lnTo>
                  <a:lnTo>
                    <a:pt x="470496" y="279996"/>
                  </a:lnTo>
                  <a:lnTo>
                    <a:pt x="470560" y="286258"/>
                  </a:lnTo>
                  <a:lnTo>
                    <a:pt x="506437" y="322135"/>
                  </a:lnTo>
                  <a:lnTo>
                    <a:pt x="517652" y="310921"/>
                  </a:lnTo>
                  <a:close/>
                </a:path>
                <a:path w="602615" h="449580">
                  <a:moveTo>
                    <a:pt x="538797" y="289775"/>
                  </a:moveTo>
                  <a:lnTo>
                    <a:pt x="455460" y="206438"/>
                  </a:lnTo>
                  <a:lnTo>
                    <a:pt x="455129" y="212534"/>
                  </a:lnTo>
                  <a:lnTo>
                    <a:pt x="453910" y="218782"/>
                  </a:lnTo>
                  <a:lnTo>
                    <a:pt x="451650" y="225069"/>
                  </a:lnTo>
                  <a:lnTo>
                    <a:pt x="527583" y="300990"/>
                  </a:lnTo>
                  <a:lnTo>
                    <a:pt x="538797" y="289775"/>
                  </a:lnTo>
                  <a:close/>
                </a:path>
                <a:path w="602615" h="449580">
                  <a:moveTo>
                    <a:pt x="559930" y="268630"/>
                  </a:moveTo>
                  <a:lnTo>
                    <a:pt x="333590" y="42278"/>
                  </a:lnTo>
                  <a:lnTo>
                    <a:pt x="322364" y="53492"/>
                  </a:lnTo>
                  <a:lnTo>
                    <a:pt x="402958" y="134086"/>
                  </a:lnTo>
                  <a:lnTo>
                    <a:pt x="419011" y="141592"/>
                  </a:lnTo>
                  <a:lnTo>
                    <a:pt x="433285" y="152793"/>
                  </a:lnTo>
                  <a:lnTo>
                    <a:pt x="444792" y="167030"/>
                  </a:lnTo>
                  <a:lnTo>
                    <a:pt x="452539" y="183680"/>
                  </a:lnTo>
                  <a:lnTo>
                    <a:pt x="548716" y="279857"/>
                  </a:lnTo>
                  <a:lnTo>
                    <a:pt x="559930" y="268630"/>
                  </a:lnTo>
                  <a:close/>
                </a:path>
                <a:path w="602615" h="449580">
                  <a:moveTo>
                    <a:pt x="581075" y="247497"/>
                  </a:moveTo>
                  <a:lnTo>
                    <a:pt x="354711" y="21132"/>
                  </a:lnTo>
                  <a:lnTo>
                    <a:pt x="343496" y="32359"/>
                  </a:lnTo>
                  <a:lnTo>
                    <a:pt x="569861" y="258711"/>
                  </a:lnTo>
                  <a:lnTo>
                    <a:pt x="581075" y="247497"/>
                  </a:lnTo>
                  <a:close/>
                </a:path>
                <a:path w="602615" h="449580">
                  <a:moveTo>
                    <a:pt x="602221" y="226352"/>
                  </a:moveTo>
                  <a:lnTo>
                    <a:pt x="375856" y="0"/>
                  </a:lnTo>
                  <a:lnTo>
                    <a:pt x="364642" y="11214"/>
                  </a:lnTo>
                  <a:lnTo>
                    <a:pt x="590994" y="237566"/>
                  </a:lnTo>
                  <a:lnTo>
                    <a:pt x="602221" y="2263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47509" y="954551"/>
              <a:ext cx="741902" cy="19724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878046" y="418831"/>
              <a:ext cx="472440" cy="386715"/>
            </a:xfrm>
            <a:custGeom>
              <a:avLst/>
              <a:gdLst/>
              <a:ahLst/>
              <a:cxnLst/>
              <a:rect l="l" t="t" r="r" b="b"/>
              <a:pathLst>
                <a:path w="472440" h="386715">
                  <a:moveTo>
                    <a:pt x="236076" y="0"/>
                  </a:moveTo>
                  <a:lnTo>
                    <a:pt x="183901" y="9186"/>
                  </a:lnTo>
                  <a:lnTo>
                    <a:pt x="142567" y="34454"/>
                  </a:lnTo>
                  <a:lnTo>
                    <a:pt x="114381" y="72365"/>
                  </a:lnTo>
                  <a:lnTo>
                    <a:pt x="101651" y="119483"/>
                  </a:lnTo>
                  <a:lnTo>
                    <a:pt x="61070" y="135746"/>
                  </a:lnTo>
                  <a:lnTo>
                    <a:pt x="28872" y="164269"/>
                  </a:lnTo>
                  <a:lnTo>
                    <a:pt x="7650" y="203328"/>
                  </a:lnTo>
                  <a:lnTo>
                    <a:pt x="0" y="251196"/>
                  </a:lnTo>
                  <a:lnTo>
                    <a:pt x="6648" y="296033"/>
                  </a:lnTo>
                  <a:lnTo>
                    <a:pt x="25204" y="333358"/>
                  </a:lnTo>
                  <a:lnTo>
                    <a:pt x="53582" y="361763"/>
                  </a:lnTo>
                  <a:lnTo>
                    <a:pt x="89696" y="379838"/>
                  </a:lnTo>
                  <a:lnTo>
                    <a:pt x="131461" y="386176"/>
                  </a:lnTo>
                  <a:lnTo>
                    <a:pt x="143722" y="385456"/>
                  </a:lnTo>
                  <a:lnTo>
                    <a:pt x="156411" y="383530"/>
                  </a:lnTo>
                  <a:lnTo>
                    <a:pt x="168538" y="380752"/>
                  </a:lnTo>
                  <a:lnTo>
                    <a:pt x="179114" y="377475"/>
                  </a:lnTo>
                  <a:lnTo>
                    <a:pt x="172203" y="374814"/>
                  </a:lnTo>
                  <a:lnTo>
                    <a:pt x="167404" y="372448"/>
                  </a:lnTo>
                  <a:lnTo>
                    <a:pt x="162474" y="369042"/>
                  </a:lnTo>
                  <a:lnTo>
                    <a:pt x="158293" y="365737"/>
                  </a:lnTo>
                  <a:lnTo>
                    <a:pt x="127681" y="365737"/>
                  </a:lnTo>
                  <a:lnTo>
                    <a:pt x="86587" y="356292"/>
                  </a:lnTo>
                  <a:lnTo>
                    <a:pt x="53523" y="332450"/>
                  </a:lnTo>
                  <a:lnTo>
                    <a:pt x="31487" y="296616"/>
                  </a:lnTo>
                  <a:lnTo>
                    <a:pt x="23475" y="251196"/>
                  </a:lnTo>
                  <a:lnTo>
                    <a:pt x="29253" y="211958"/>
                  </a:lnTo>
                  <a:lnTo>
                    <a:pt x="70039" y="155393"/>
                  </a:lnTo>
                  <a:lnTo>
                    <a:pt x="107965" y="138864"/>
                  </a:lnTo>
                  <a:lnTo>
                    <a:pt x="121765" y="137022"/>
                  </a:lnTo>
                  <a:lnTo>
                    <a:pt x="121661" y="135168"/>
                  </a:lnTo>
                  <a:lnTo>
                    <a:pt x="121441" y="133346"/>
                  </a:lnTo>
                  <a:lnTo>
                    <a:pt x="121441" y="126404"/>
                  </a:lnTo>
                  <a:lnTo>
                    <a:pt x="134417" y="79573"/>
                  </a:lnTo>
                  <a:lnTo>
                    <a:pt x="192987" y="30539"/>
                  </a:lnTo>
                  <a:lnTo>
                    <a:pt x="236076" y="23486"/>
                  </a:lnTo>
                  <a:lnTo>
                    <a:pt x="311647" y="23486"/>
                  </a:lnTo>
                  <a:lnTo>
                    <a:pt x="288255" y="9186"/>
                  </a:lnTo>
                  <a:lnTo>
                    <a:pt x="236076" y="0"/>
                  </a:lnTo>
                  <a:close/>
                </a:path>
                <a:path w="472440" h="386715">
                  <a:moveTo>
                    <a:pt x="346763" y="385255"/>
                  </a:moveTo>
                  <a:lnTo>
                    <a:pt x="324576" y="385255"/>
                  </a:lnTo>
                  <a:lnTo>
                    <a:pt x="330345" y="385841"/>
                  </a:lnTo>
                  <a:lnTo>
                    <a:pt x="336021" y="386176"/>
                  </a:lnTo>
                  <a:lnTo>
                    <a:pt x="340691" y="386176"/>
                  </a:lnTo>
                  <a:lnTo>
                    <a:pt x="346763" y="385255"/>
                  </a:lnTo>
                  <a:close/>
                </a:path>
                <a:path w="472440" h="386715">
                  <a:moveTo>
                    <a:pt x="370644" y="294546"/>
                  </a:moveTo>
                  <a:lnTo>
                    <a:pt x="344020" y="294546"/>
                  </a:lnTo>
                  <a:lnTo>
                    <a:pt x="347308" y="294713"/>
                  </a:lnTo>
                  <a:lnTo>
                    <a:pt x="350554" y="294985"/>
                  </a:lnTo>
                  <a:lnTo>
                    <a:pt x="346963" y="316569"/>
                  </a:lnTo>
                  <a:lnTo>
                    <a:pt x="339062" y="336138"/>
                  </a:lnTo>
                  <a:lnTo>
                    <a:pt x="327463" y="353018"/>
                  </a:lnTo>
                  <a:lnTo>
                    <a:pt x="312775" y="366533"/>
                  </a:lnTo>
                  <a:lnTo>
                    <a:pt x="312880" y="366711"/>
                  </a:lnTo>
                  <a:lnTo>
                    <a:pt x="308304" y="370480"/>
                  </a:lnTo>
                  <a:lnTo>
                    <a:pt x="301100" y="376229"/>
                  </a:lnTo>
                  <a:lnTo>
                    <a:pt x="296148" y="379318"/>
                  </a:lnTo>
                  <a:lnTo>
                    <a:pt x="300954" y="381155"/>
                  </a:lnTo>
                  <a:lnTo>
                    <a:pt x="307744" y="382795"/>
                  </a:lnTo>
                  <a:lnTo>
                    <a:pt x="315814" y="384178"/>
                  </a:lnTo>
                  <a:lnTo>
                    <a:pt x="324461" y="385244"/>
                  </a:lnTo>
                  <a:lnTo>
                    <a:pt x="346832" y="385244"/>
                  </a:lnTo>
                  <a:lnTo>
                    <a:pt x="382457" y="379838"/>
                  </a:lnTo>
                  <a:lnTo>
                    <a:pt x="410633" y="365737"/>
                  </a:lnTo>
                  <a:lnTo>
                    <a:pt x="344471" y="365737"/>
                  </a:lnTo>
                  <a:lnTo>
                    <a:pt x="355675" y="349714"/>
                  </a:lnTo>
                  <a:lnTo>
                    <a:pt x="364030" y="331771"/>
                  </a:lnTo>
                  <a:lnTo>
                    <a:pt x="369252" y="311740"/>
                  </a:lnTo>
                  <a:lnTo>
                    <a:pt x="370644" y="294546"/>
                  </a:lnTo>
                  <a:close/>
                </a:path>
                <a:path w="472440" h="386715">
                  <a:moveTo>
                    <a:pt x="122425" y="274473"/>
                  </a:moveTo>
                  <a:lnTo>
                    <a:pt x="101724" y="275918"/>
                  </a:lnTo>
                  <a:lnTo>
                    <a:pt x="101305" y="280368"/>
                  </a:lnTo>
                  <a:lnTo>
                    <a:pt x="101214" y="282339"/>
                  </a:lnTo>
                  <a:lnTo>
                    <a:pt x="101096" y="289457"/>
                  </a:lnTo>
                  <a:lnTo>
                    <a:pt x="102900" y="311740"/>
                  </a:lnTo>
                  <a:lnTo>
                    <a:pt x="108122" y="331771"/>
                  </a:lnTo>
                  <a:lnTo>
                    <a:pt x="116477" y="349714"/>
                  </a:lnTo>
                  <a:lnTo>
                    <a:pt x="127681" y="365737"/>
                  </a:lnTo>
                  <a:lnTo>
                    <a:pt x="158293" y="365737"/>
                  </a:lnTo>
                  <a:lnTo>
                    <a:pt x="155168" y="363266"/>
                  </a:lnTo>
                  <a:lnTo>
                    <a:pt x="142089" y="349855"/>
                  </a:lnTo>
                  <a:lnTo>
                    <a:pt x="131802" y="333641"/>
                  </a:lnTo>
                  <a:lnTo>
                    <a:pt x="124805" y="315169"/>
                  </a:lnTo>
                  <a:lnTo>
                    <a:pt x="121598" y="294985"/>
                  </a:lnTo>
                  <a:lnTo>
                    <a:pt x="124844" y="294713"/>
                  </a:lnTo>
                  <a:lnTo>
                    <a:pt x="128132" y="294546"/>
                  </a:lnTo>
                  <a:lnTo>
                    <a:pt x="210781" y="294546"/>
                  </a:lnTo>
                  <a:lnTo>
                    <a:pt x="210614" y="287792"/>
                  </a:lnTo>
                  <a:lnTo>
                    <a:pt x="188591" y="287792"/>
                  </a:lnTo>
                  <a:lnTo>
                    <a:pt x="175876" y="282033"/>
                  </a:lnTo>
                  <a:lnTo>
                    <a:pt x="162135" y="277765"/>
                  </a:lnTo>
                  <a:lnTo>
                    <a:pt x="147339" y="275112"/>
                  </a:lnTo>
                  <a:lnTo>
                    <a:pt x="137296" y="274536"/>
                  </a:lnTo>
                  <a:lnTo>
                    <a:pt x="122425" y="274536"/>
                  </a:lnTo>
                  <a:close/>
                </a:path>
                <a:path w="472440" h="386715">
                  <a:moveTo>
                    <a:pt x="311647" y="23486"/>
                  </a:moveTo>
                  <a:lnTo>
                    <a:pt x="236076" y="23486"/>
                  </a:lnTo>
                  <a:lnTo>
                    <a:pt x="278847" y="30539"/>
                  </a:lnTo>
                  <a:lnTo>
                    <a:pt x="313330" y="50057"/>
                  </a:lnTo>
                  <a:lnTo>
                    <a:pt x="337573" y="79573"/>
                  </a:lnTo>
                  <a:lnTo>
                    <a:pt x="349622" y="116624"/>
                  </a:lnTo>
                  <a:lnTo>
                    <a:pt x="350261" y="121483"/>
                  </a:lnTo>
                  <a:lnTo>
                    <a:pt x="350711" y="126404"/>
                  </a:lnTo>
                  <a:lnTo>
                    <a:pt x="350711" y="133346"/>
                  </a:lnTo>
                  <a:lnTo>
                    <a:pt x="350491" y="135168"/>
                  </a:lnTo>
                  <a:lnTo>
                    <a:pt x="350387" y="137022"/>
                  </a:lnTo>
                  <a:lnTo>
                    <a:pt x="402113" y="155393"/>
                  </a:lnTo>
                  <a:lnTo>
                    <a:pt x="442899" y="211958"/>
                  </a:lnTo>
                  <a:lnTo>
                    <a:pt x="448677" y="251196"/>
                  </a:lnTo>
                  <a:lnTo>
                    <a:pt x="440666" y="296616"/>
                  </a:lnTo>
                  <a:lnTo>
                    <a:pt x="418629" y="332450"/>
                  </a:lnTo>
                  <a:lnTo>
                    <a:pt x="385565" y="356292"/>
                  </a:lnTo>
                  <a:lnTo>
                    <a:pt x="344471" y="365737"/>
                  </a:lnTo>
                  <a:lnTo>
                    <a:pt x="410633" y="365737"/>
                  </a:lnTo>
                  <a:lnTo>
                    <a:pt x="418574" y="361763"/>
                  </a:lnTo>
                  <a:lnTo>
                    <a:pt x="446955" y="333358"/>
                  </a:lnTo>
                  <a:lnTo>
                    <a:pt x="465513" y="296033"/>
                  </a:lnTo>
                  <a:lnTo>
                    <a:pt x="472163" y="251196"/>
                  </a:lnTo>
                  <a:lnTo>
                    <a:pt x="464511" y="203328"/>
                  </a:lnTo>
                  <a:lnTo>
                    <a:pt x="443286" y="164269"/>
                  </a:lnTo>
                  <a:lnTo>
                    <a:pt x="411084" y="135746"/>
                  </a:lnTo>
                  <a:lnTo>
                    <a:pt x="370501" y="119483"/>
                  </a:lnTo>
                  <a:lnTo>
                    <a:pt x="357773" y="72365"/>
                  </a:lnTo>
                  <a:lnTo>
                    <a:pt x="329589" y="34454"/>
                  </a:lnTo>
                  <a:lnTo>
                    <a:pt x="311647" y="23486"/>
                  </a:lnTo>
                  <a:close/>
                </a:path>
                <a:path w="472440" h="386715">
                  <a:moveTo>
                    <a:pt x="210781" y="294546"/>
                  </a:moveTo>
                  <a:lnTo>
                    <a:pt x="131461" y="294546"/>
                  </a:lnTo>
                  <a:lnTo>
                    <a:pt x="154729" y="297284"/>
                  </a:lnTo>
                  <a:lnTo>
                    <a:pt x="175870" y="305010"/>
                  </a:lnTo>
                  <a:lnTo>
                    <a:pt x="194075" y="316990"/>
                  </a:lnTo>
                  <a:lnTo>
                    <a:pt x="208538" y="332492"/>
                  </a:lnTo>
                  <a:lnTo>
                    <a:pt x="227322" y="320367"/>
                  </a:lnTo>
                  <a:lnTo>
                    <a:pt x="222349" y="314168"/>
                  </a:lnTo>
                  <a:lnTo>
                    <a:pt x="216893" y="308472"/>
                  </a:lnTo>
                  <a:lnTo>
                    <a:pt x="210998" y="303310"/>
                  </a:lnTo>
                  <a:lnTo>
                    <a:pt x="210781" y="294546"/>
                  </a:lnTo>
                  <a:close/>
                </a:path>
                <a:path w="472440" h="386715">
                  <a:moveTo>
                    <a:pt x="264331" y="222474"/>
                  </a:moveTo>
                  <a:lnTo>
                    <a:pt x="239249" y="222474"/>
                  </a:lnTo>
                  <a:lnTo>
                    <a:pt x="239490" y="222757"/>
                  </a:lnTo>
                  <a:lnTo>
                    <a:pt x="239741" y="222998"/>
                  </a:lnTo>
                  <a:lnTo>
                    <a:pt x="239971" y="223281"/>
                  </a:lnTo>
                  <a:lnTo>
                    <a:pt x="252460" y="241830"/>
                  </a:lnTo>
                  <a:lnTo>
                    <a:pt x="260235" y="261886"/>
                  </a:lnTo>
                  <a:lnTo>
                    <a:pt x="263333" y="282505"/>
                  </a:lnTo>
                  <a:lnTo>
                    <a:pt x="261793" y="302744"/>
                  </a:lnTo>
                  <a:lnTo>
                    <a:pt x="255646" y="308053"/>
                  </a:lnTo>
                  <a:lnTo>
                    <a:pt x="249981" y="313948"/>
                  </a:lnTo>
                  <a:lnTo>
                    <a:pt x="244830" y="320367"/>
                  </a:lnTo>
                  <a:lnTo>
                    <a:pt x="263615" y="332492"/>
                  </a:lnTo>
                  <a:lnTo>
                    <a:pt x="278077" y="316990"/>
                  </a:lnTo>
                  <a:lnTo>
                    <a:pt x="296282" y="305010"/>
                  </a:lnTo>
                  <a:lnTo>
                    <a:pt x="317423" y="297284"/>
                  </a:lnTo>
                  <a:lnTo>
                    <a:pt x="340691" y="294546"/>
                  </a:lnTo>
                  <a:lnTo>
                    <a:pt x="370644" y="294546"/>
                  </a:lnTo>
                  <a:lnTo>
                    <a:pt x="371056" y="289457"/>
                  </a:lnTo>
                  <a:lnTo>
                    <a:pt x="371056" y="287090"/>
                  </a:lnTo>
                  <a:lnTo>
                    <a:pt x="284860" y="287090"/>
                  </a:lnTo>
                  <a:lnTo>
                    <a:pt x="283111" y="267319"/>
                  </a:lnTo>
                  <a:lnTo>
                    <a:pt x="277850" y="247781"/>
                  </a:lnTo>
                  <a:lnTo>
                    <a:pt x="268748" y="228649"/>
                  </a:lnTo>
                  <a:lnTo>
                    <a:pt x="264331" y="222474"/>
                  </a:lnTo>
                  <a:close/>
                </a:path>
                <a:path w="472440" h="386715">
                  <a:moveTo>
                    <a:pt x="240558" y="194632"/>
                  </a:moveTo>
                  <a:lnTo>
                    <a:pt x="208905" y="227067"/>
                  </a:lnTo>
                  <a:lnTo>
                    <a:pt x="191377" y="266929"/>
                  </a:lnTo>
                  <a:lnTo>
                    <a:pt x="188591" y="287792"/>
                  </a:lnTo>
                  <a:lnTo>
                    <a:pt x="210614" y="287792"/>
                  </a:lnTo>
                  <a:lnTo>
                    <a:pt x="210541" y="284881"/>
                  </a:lnTo>
                  <a:lnTo>
                    <a:pt x="210633" y="281613"/>
                  </a:lnTo>
                  <a:lnTo>
                    <a:pt x="214967" y="261249"/>
                  </a:lnTo>
                  <a:lnTo>
                    <a:pt x="224418" y="241096"/>
                  </a:lnTo>
                  <a:lnTo>
                    <a:pt x="238788" y="222935"/>
                  </a:lnTo>
                  <a:lnTo>
                    <a:pt x="239249" y="222474"/>
                  </a:lnTo>
                  <a:lnTo>
                    <a:pt x="264331" y="222474"/>
                  </a:lnTo>
                  <a:lnTo>
                    <a:pt x="255479" y="210098"/>
                  </a:lnTo>
                  <a:lnTo>
                    <a:pt x="251070" y="204925"/>
                  </a:lnTo>
                  <a:lnTo>
                    <a:pt x="246369" y="200182"/>
                  </a:lnTo>
                  <a:lnTo>
                    <a:pt x="241448" y="195816"/>
                  </a:lnTo>
                  <a:lnTo>
                    <a:pt x="240558" y="194632"/>
                  </a:lnTo>
                  <a:close/>
                </a:path>
                <a:path w="472440" h="386715">
                  <a:moveTo>
                    <a:pt x="343738" y="274201"/>
                  </a:moveTo>
                  <a:lnTo>
                    <a:pt x="340691" y="274201"/>
                  </a:lnTo>
                  <a:lnTo>
                    <a:pt x="325222" y="275060"/>
                  </a:lnTo>
                  <a:lnTo>
                    <a:pt x="310777" y="277567"/>
                  </a:lnTo>
                  <a:lnTo>
                    <a:pt x="297331" y="281613"/>
                  </a:lnTo>
                  <a:lnTo>
                    <a:pt x="284860" y="287090"/>
                  </a:lnTo>
                  <a:lnTo>
                    <a:pt x="371056" y="287090"/>
                  </a:lnTo>
                  <a:lnTo>
                    <a:pt x="349727" y="274536"/>
                  </a:lnTo>
                  <a:lnTo>
                    <a:pt x="346743" y="274347"/>
                  </a:lnTo>
                  <a:lnTo>
                    <a:pt x="343738" y="274201"/>
                  </a:lnTo>
                  <a:close/>
                </a:path>
                <a:path w="472440" h="386715">
                  <a:moveTo>
                    <a:pt x="131461" y="274201"/>
                  </a:moveTo>
                  <a:lnTo>
                    <a:pt x="128414" y="274201"/>
                  </a:lnTo>
                  <a:lnTo>
                    <a:pt x="125409" y="274347"/>
                  </a:lnTo>
                  <a:lnTo>
                    <a:pt x="122425" y="274536"/>
                  </a:lnTo>
                  <a:lnTo>
                    <a:pt x="137296" y="274536"/>
                  </a:lnTo>
                  <a:lnTo>
                    <a:pt x="131461" y="274201"/>
                  </a:lnTo>
                  <a:close/>
                </a:path>
                <a:path w="472440" h="386715">
                  <a:moveTo>
                    <a:pt x="349727" y="274473"/>
                  </a:moveTo>
                  <a:lnTo>
                    <a:pt x="350627" y="274536"/>
                  </a:lnTo>
                  <a:lnTo>
                    <a:pt x="349727" y="2744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94780" y="852137"/>
              <a:ext cx="838689" cy="29965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93906"/>
              <a:ext cx="10354888" cy="1932510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0" y="11099138"/>
            <a:ext cx="20104100" cy="209550"/>
          </a:xfrm>
          <a:custGeom>
            <a:avLst/>
            <a:gdLst/>
            <a:ahLst/>
            <a:cxnLst/>
            <a:rect l="l" t="t" r="r" b="b"/>
            <a:pathLst>
              <a:path w="20104100" h="209550">
                <a:moveTo>
                  <a:pt x="20104099" y="0"/>
                </a:moveTo>
                <a:lnTo>
                  <a:pt x="0" y="0"/>
                </a:lnTo>
                <a:lnTo>
                  <a:pt x="0" y="209417"/>
                </a:lnTo>
                <a:lnTo>
                  <a:pt x="20104099" y="209417"/>
                </a:lnTo>
                <a:lnTo>
                  <a:pt x="20104099" y="0"/>
                </a:lnTo>
                <a:close/>
              </a:path>
            </a:pathLst>
          </a:custGeom>
          <a:solidFill>
            <a:srgbClr val="812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57932" y="3682475"/>
            <a:ext cx="8062595" cy="52400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55"/>
              </a:spcBef>
            </a:pPr>
            <a:r>
              <a:rPr sz="1800" dirty="0">
                <a:latin typeface="Calibri Light"/>
                <a:cs typeface="Calibri Light"/>
              </a:rPr>
              <a:t>While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completing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this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Step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keep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mind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that</a:t>
            </a:r>
            <a:endParaRPr sz="1800" dirty="0">
              <a:latin typeface="Calibri Light"/>
              <a:cs typeface="Calibri Light"/>
            </a:endParaRPr>
          </a:p>
          <a:p>
            <a:pPr marL="221615" marR="10160" indent="-209550" algn="just">
              <a:lnSpc>
                <a:spcPct val="106900"/>
              </a:lnSpc>
              <a:spcBef>
                <a:spcPts val="414"/>
              </a:spcBef>
              <a:buChar char="▪"/>
              <a:tabLst>
                <a:tab pos="221615" algn="l"/>
              </a:tabLst>
            </a:pPr>
            <a:r>
              <a:rPr sz="1800" spc="-10" dirty="0">
                <a:latin typeface="Calibri Light"/>
                <a:cs typeface="Calibri Light"/>
              </a:rPr>
              <a:t>Valuing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natural,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human,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social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helpful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but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not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only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basis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for </a:t>
            </a:r>
            <a:r>
              <a:rPr sz="1800" dirty="0">
                <a:latin typeface="Calibri Light"/>
                <a:cs typeface="Calibri Light"/>
              </a:rPr>
              <a:t>decision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making,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hence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results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should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presented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part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suite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0" dirty="0">
                <a:latin typeface="Calibri Light"/>
                <a:cs typeface="Calibri Light"/>
              </a:rPr>
              <a:t> information, </a:t>
            </a:r>
            <a:r>
              <a:rPr sz="1800" dirty="0">
                <a:latin typeface="Calibri Light"/>
                <a:cs typeface="Calibri Light"/>
              </a:rPr>
              <a:t>including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details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wider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socioeconomic,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legal,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business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context.</a:t>
            </a:r>
            <a:endParaRPr sz="1800" dirty="0">
              <a:latin typeface="Calibri Light"/>
              <a:cs typeface="Calibri Light"/>
            </a:endParaRPr>
          </a:p>
          <a:p>
            <a:pPr marL="221615" marR="27940" indent="-209550">
              <a:lnSpc>
                <a:spcPct val="106900"/>
              </a:lnSpc>
              <a:spcBef>
                <a:spcPts val="409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There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will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always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estimation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uncertainty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some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kind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involved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your </a:t>
            </a:r>
            <a:r>
              <a:rPr sz="1800" dirty="0">
                <a:latin typeface="Calibri Light"/>
                <a:cs typeface="Calibri Light"/>
              </a:rPr>
              <a:t>valuation.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important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identify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where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this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occurs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clearly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document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the </a:t>
            </a:r>
            <a:r>
              <a:rPr sz="1800" dirty="0">
                <a:latin typeface="Calibri Light"/>
                <a:cs typeface="Calibri Light"/>
              </a:rPr>
              <a:t>limitations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your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assessment.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Even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rough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approximations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value,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when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combined </a:t>
            </a:r>
            <a:r>
              <a:rPr sz="1800" dirty="0">
                <a:latin typeface="Calibri Light"/>
                <a:cs typeface="Calibri Light"/>
              </a:rPr>
              <a:t>with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good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understanding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context,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can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provide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relevant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information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for </a:t>
            </a:r>
            <a:r>
              <a:rPr sz="1800" dirty="0">
                <a:latin typeface="Calibri Light"/>
                <a:cs typeface="Calibri Light"/>
              </a:rPr>
              <a:t>decision </a:t>
            </a:r>
            <a:r>
              <a:rPr sz="1800" spc="-10" dirty="0">
                <a:latin typeface="Calibri Light"/>
                <a:cs typeface="Calibri Light"/>
              </a:rPr>
              <a:t>making.</a:t>
            </a:r>
            <a:endParaRPr sz="1800" dirty="0">
              <a:latin typeface="Calibri Light"/>
              <a:cs typeface="Calibri Light"/>
            </a:endParaRPr>
          </a:p>
          <a:p>
            <a:pPr marL="17145" algn="just">
              <a:lnSpc>
                <a:spcPct val="100000"/>
              </a:lnSpc>
              <a:spcBef>
                <a:spcPts val="2210"/>
              </a:spcBef>
            </a:pPr>
            <a:r>
              <a:rPr sz="1800" b="1" spc="50" dirty="0">
                <a:solidFill>
                  <a:srgbClr val="812363"/>
                </a:solidFill>
                <a:latin typeface="Calibri"/>
                <a:cs typeface="Calibri"/>
              </a:rPr>
              <a:t>TYPES</a:t>
            </a:r>
            <a:r>
              <a:rPr sz="1800" b="1" spc="19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OF</a:t>
            </a:r>
            <a:r>
              <a:rPr sz="1800" b="1" spc="19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VALUATION</a:t>
            </a:r>
            <a:r>
              <a:rPr sz="1800" b="1" spc="19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45" dirty="0">
                <a:solidFill>
                  <a:srgbClr val="812363"/>
                </a:solidFill>
                <a:latin typeface="Calibri"/>
                <a:cs typeface="Calibri"/>
              </a:rPr>
              <a:t>TECHNIQUES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6900"/>
              </a:lnSpc>
              <a:spcBef>
                <a:spcPts val="409"/>
              </a:spcBef>
            </a:pP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each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cost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and/or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benefit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identified,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you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will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need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select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appropriate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valuation </a:t>
            </a:r>
            <a:r>
              <a:rPr sz="1800" dirty="0">
                <a:latin typeface="Calibri Light"/>
                <a:cs typeface="Calibri Light"/>
              </a:rPr>
              <a:t>technique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based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whether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you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intend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values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qualitative,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quantitative,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or </a:t>
            </a:r>
            <a:r>
              <a:rPr sz="1800" dirty="0">
                <a:latin typeface="Calibri Light"/>
                <a:cs typeface="Calibri Light"/>
              </a:rPr>
              <a:t>monetary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terms.</a:t>
            </a:r>
            <a:endParaRPr sz="1800" dirty="0">
              <a:latin typeface="Calibri Light"/>
              <a:cs typeface="Calibri Light"/>
            </a:endParaRPr>
          </a:p>
          <a:p>
            <a:pPr marL="221615" marR="110489" indent="-209550" algn="just">
              <a:lnSpc>
                <a:spcPct val="106900"/>
              </a:lnSpc>
              <a:spcBef>
                <a:spcPts val="414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Qualitative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valuation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techniques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are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used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inform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potential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scale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costs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and/ </a:t>
            </a:r>
            <a:r>
              <a:rPr sz="1800" dirty="0">
                <a:latin typeface="Calibri Light"/>
                <a:cs typeface="Calibri Light"/>
              </a:rPr>
              <a:t>or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benefits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expressed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through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qualitative,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non-</a:t>
            </a:r>
            <a:r>
              <a:rPr sz="1800" dirty="0">
                <a:latin typeface="Calibri Light"/>
                <a:cs typeface="Calibri Light"/>
              </a:rPr>
              <a:t>numerical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terms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(e.g.,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increase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25" dirty="0">
                <a:latin typeface="Calibri Light"/>
                <a:cs typeface="Calibri Light"/>
              </a:rPr>
              <a:t> air </a:t>
            </a:r>
            <a:r>
              <a:rPr sz="1800" dirty="0">
                <a:latin typeface="Calibri Light"/>
                <a:cs typeface="Calibri Light"/>
              </a:rPr>
              <a:t>emissions,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decrease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social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benefits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0" dirty="0">
                <a:latin typeface="Calibri Light"/>
                <a:cs typeface="Calibri Light"/>
              </a:rPr>
              <a:t> recreation).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32008" y="3734830"/>
            <a:ext cx="8047355" cy="5344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615" marR="213360" indent="-209550">
              <a:lnSpc>
                <a:spcPct val="106900"/>
              </a:lnSpc>
              <a:spcBef>
                <a:spcPts val="95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Quantitative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valuation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techniques,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turn,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focus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numerical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data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which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are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used </a:t>
            </a:r>
            <a:r>
              <a:rPr sz="1800" dirty="0">
                <a:latin typeface="Calibri Light"/>
                <a:cs typeface="Calibri Light"/>
              </a:rPr>
              <a:t>as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indicators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these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costs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and/or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benefits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(e.g.,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changes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tons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pollutants, </a:t>
            </a:r>
            <a:r>
              <a:rPr sz="1800" dirty="0">
                <a:latin typeface="Calibri Light"/>
                <a:cs typeface="Calibri Light"/>
              </a:rPr>
              <a:t>decrease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number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people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benefitting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from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recreation).</a:t>
            </a:r>
            <a:endParaRPr sz="1800">
              <a:latin typeface="Calibri Light"/>
              <a:cs typeface="Calibri Light"/>
            </a:endParaRPr>
          </a:p>
          <a:p>
            <a:pPr marL="221615" marR="534035" indent="-209550">
              <a:lnSpc>
                <a:spcPct val="106900"/>
              </a:lnSpc>
              <a:spcBef>
                <a:spcPts val="409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Monetary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valuation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techniques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translate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quantitative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estimates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costs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and/or </a:t>
            </a:r>
            <a:r>
              <a:rPr sz="1800" dirty="0">
                <a:latin typeface="Calibri Light"/>
                <a:cs typeface="Calibri Light"/>
              </a:rPr>
              <a:t>benefits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single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common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currency.</a:t>
            </a:r>
            <a:endParaRPr sz="1800">
              <a:latin typeface="Calibri Light"/>
              <a:cs typeface="Calibri Light"/>
            </a:endParaRPr>
          </a:p>
          <a:p>
            <a:pPr marL="12700" marR="276225">
              <a:lnSpc>
                <a:spcPct val="106900"/>
              </a:lnSpc>
              <a:spcBef>
                <a:spcPts val="825"/>
              </a:spcBef>
            </a:pPr>
            <a:r>
              <a:rPr sz="1800" dirty="0">
                <a:latin typeface="Calibri Light"/>
                <a:cs typeface="Calibri Light"/>
              </a:rPr>
              <a:t>All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valuation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methods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have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advantages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disadvantages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and,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generally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speaking,</a:t>
            </a:r>
            <a:r>
              <a:rPr sz="1800" spc="50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sequential,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pragmatic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approach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from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identifying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estimating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costs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and/or </a:t>
            </a:r>
            <a:r>
              <a:rPr sz="1800" dirty="0">
                <a:latin typeface="Calibri Light"/>
                <a:cs typeface="Calibri Light"/>
              </a:rPr>
              <a:t>benefits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qualitatively,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followed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quantification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monetization,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when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possible,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is </a:t>
            </a:r>
            <a:r>
              <a:rPr sz="1800" spc="-10" dirty="0">
                <a:latin typeface="Calibri Light"/>
                <a:cs typeface="Calibri Light"/>
              </a:rPr>
              <a:t>recommended.</a:t>
            </a:r>
            <a:endParaRPr sz="1800">
              <a:latin typeface="Calibri Light"/>
              <a:cs typeface="Calibri Light"/>
            </a:endParaRPr>
          </a:p>
          <a:p>
            <a:pPr marL="17145" marR="1087755">
              <a:lnSpc>
                <a:spcPct val="106900"/>
              </a:lnSpc>
              <a:spcBef>
                <a:spcPts val="2060"/>
              </a:spcBef>
            </a:pP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FOR</a:t>
            </a:r>
            <a:r>
              <a:rPr sz="1800" b="1" spc="13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812363"/>
                </a:solidFill>
                <a:latin typeface="Calibri"/>
                <a:cs typeface="Calibri"/>
              </a:rPr>
              <a:t>THIS</a:t>
            </a:r>
            <a:r>
              <a:rPr sz="1800" b="1" spc="13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PROJECT,</a:t>
            </a:r>
            <a:r>
              <a:rPr sz="1800" b="1" spc="9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812363"/>
                </a:solidFill>
                <a:latin typeface="Calibri"/>
                <a:cs typeface="Calibri"/>
              </a:rPr>
              <a:t>WHERE</a:t>
            </a:r>
            <a:r>
              <a:rPr sz="1800" b="1" spc="13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60" dirty="0">
                <a:solidFill>
                  <a:srgbClr val="812363"/>
                </a:solidFill>
                <a:latin typeface="Calibri"/>
                <a:cs typeface="Calibri"/>
              </a:rPr>
              <a:t>POSSIBLE</a:t>
            </a:r>
            <a:r>
              <a:rPr sz="1800" b="1" spc="13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WE</a:t>
            </a:r>
            <a:r>
              <a:rPr sz="1800" b="1" spc="13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812363"/>
                </a:solidFill>
                <a:latin typeface="Calibri"/>
                <a:cs typeface="Calibri"/>
              </a:rPr>
              <a:t>WILL</a:t>
            </a:r>
            <a:r>
              <a:rPr sz="1800" b="1" spc="13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BE</a:t>
            </a:r>
            <a:r>
              <a:rPr sz="1800" b="1" spc="13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60" dirty="0">
                <a:solidFill>
                  <a:srgbClr val="812363"/>
                </a:solidFill>
                <a:latin typeface="Calibri"/>
                <a:cs typeface="Calibri"/>
              </a:rPr>
              <a:t>SEEKING</a:t>
            </a:r>
            <a:r>
              <a:rPr sz="1800" b="1" spc="13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TO</a:t>
            </a:r>
            <a:r>
              <a:rPr sz="1800" b="1" spc="13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812363"/>
                </a:solidFill>
                <a:latin typeface="Calibri"/>
                <a:cs typeface="Calibri"/>
              </a:rPr>
              <a:t>APPLY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MONETARY</a:t>
            </a:r>
            <a:r>
              <a:rPr sz="1800" b="1" spc="36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VALUATION</a:t>
            </a:r>
            <a:r>
              <a:rPr sz="1800" b="1" spc="36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45" dirty="0">
                <a:solidFill>
                  <a:srgbClr val="812363"/>
                </a:solidFill>
                <a:latin typeface="Calibri"/>
                <a:cs typeface="Calibri"/>
              </a:rPr>
              <a:t>TECHNIQUES.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800" spc="-10" dirty="0">
                <a:latin typeface="Calibri Light"/>
                <a:cs typeface="Calibri Light"/>
              </a:rPr>
              <a:t>Value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measures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assumptions.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three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simplest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methods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appear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be:</a:t>
            </a:r>
            <a:endParaRPr sz="1800">
              <a:latin typeface="Calibri Light"/>
              <a:cs typeface="Calibri Light"/>
            </a:endParaRPr>
          </a:p>
          <a:p>
            <a:pPr marL="221615" marR="5080" indent="-209550">
              <a:lnSpc>
                <a:spcPct val="106900"/>
              </a:lnSpc>
              <a:spcBef>
                <a:spcPts val="415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Market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financial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price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(cost/price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services,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opportunity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cost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etc)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aka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Exchange Values</a:t>
            </a:r>
            <a:endParaRPr sz="1800">
              <a:latin typeface="Calibri Light"/>
              <a:cs typeface="Calibri Light"/>
            </a:endParaRPr>
          </a:p>
          <a:p>
            <a:pPr marL="222885" indent="-210185">
              <a:lnSpc>
                <a:spcPct val="100000"/>
              </a:lnSpc>
              <a:spcBef>
                <a:spcPts val="560"/>
              </a:spcBef>
              <a:buChar char="▪"/>
              <a:tabLst>
                <a:tab pos="222885" algn="l"/>
              </a:tabLst>
            </a:pPr>
            <a:r>
              <a:rPr sz="1800" dirty="0">
                <a:latin typeface="Calibri Light"/>
                <a:cs typeface="Calibri Light"/>
              </a:rPr>
              <a:t>Production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function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(change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output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volume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quality)</a:t>
            </a:r>
            <a:endParaRPr sz="1800">
              <a:latin typeface="Calibri Light"/>
              <a:cs typeface="Calibri Light"/>
            </a:endParaRPr>
          </a:p>
          <a:p>
            <a:pPr marL="222885" indent="-210185">
              <a:lnSpc>
                <a:spcPct val="100000"/>
              </a:lnSpc>
              <a:spcBef>
                <a:spcPts val="560"/>
              </a:spcBef>
              <a:buChar char="▪"/>
              <a:tabLst>
                <a:tab pos="222885" algn="l"/>
              </a:tabLst>
            </a:pPr>
            <a:r>
              <a:rPr sz="1800" dirty="0">
                <a:latin typeface="Calibri Light"/>
                <a:cs typeface="Calibri Light"/>
              </a:rPr>
              <a:t>Replacement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costs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(cost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replacing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with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bought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capitals,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eg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fertiliser)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screenshot, web page, software&#10;&#10;Description automatically generated">
            <a:extLst>
              <a:ext uri="{FF2B5EF4-FFF2-40B4-BE49-F238E27FC236}">
                <a16:creationId xmlns:a16="http://schemas.microsoft.com/office/drawing/2014/main" id="{B5DF2830-8C3C-AC83-6EFE-3C676EE98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99" y="-1"/>
            <a:ext cx="11739623" cy="11405507"/>
          </a:xfrm>
          <a:prstGeom prst="rect">
            <a:avLst/>
          </a:prstGeom>
        </p:spPr>
      </p:pic>
      <p:pic>
        <p:nvPicPr>
          <p:cNvPr id="8" name="Picture 7" descr="A picture containing text, screenshot, document, font&#10;&#10;Description automatically generated">
            <a:extLst>
              <a:ext uri="{FF2B5EF4-FFF2-40B4-BE49-F238E27FC236}">
                <a16:creationId xmlns:a16="http://schemas.microsoft.com/office/drawing/2014/main" id="{08C5482B-833A-FE50-58CD-41C853EF4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52978" cy="114055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06AB884-1DD2-3A30-0E44-2FEEF26AAD98}"/>
              </a:ext>
            </a:extLst>
          </p:cNvPr>
          <p:cNvSpPr/>
          <p:nvPr/>
        </p:nvSpPr>
        <p:spPr>
          <a:xfrm>
            <a:off x="0" y="7026274"/>
            <a:ext cx="20239722" cy="4283075"/>
          </a:xfrm>
          <a:prstGeom prst="rect">
            <a:avLst/>
          </a:prstGeom>
          <a:noFill/>
          <a:ln w="50800">
            <a:solidFill>
              <a:srgbClr val="E6B6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86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D7207587-96BC-FE90-4387-157360D58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246" y="0"/>
            <a:ext cx="10966450" cy="11339166"/>
          </a:xfrm>
          <a:prstGeom prst="rect">
            <a:avLst/>
          </a:prstGeom>
        </p:spPr>
      </p:pic>
      <p:pic>
        <p:nvPicPr>
          <p:cNvPr id="6" name="Picture 5" descr="A picture containing text, screenshot, document, font&#10;&#10;Description automatically generated">
            <a:extLst>
              <a:ext uri="{FF2B5EF4-FFF2-40B4-BE49-F238E27FC236}">
                <a16:creationId xmlns:a16="http://schemas.microsoft.com/office/drawing/2014/main" id="{E962C5F3-8139-F21B-F3C2-AB496BEE3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" y="0"/>
            <a:ext cx="8181423" cy="113391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B894E6-8B51-77A8-87A2-FBDCAA6CD704}"/>
              </a:ext>
            </a:extLst>
          </p:cNvPr>
          <p:cNvSpPr/>
          <p:nvPr/>
        </p:nvSpPr>
        <p:spPr>
          <a:xfrm>
            <a:off x="0" y="473075"/>
            <a:ext cx="19152696" cy="1371600"/>
          </a:xfrm>
          <a:prstGeom prst="rect">
            <a:avLst/>
          </a:prstGeom>
          <a:noFill/>
          <a:ln w="50800">
            <a:solidFill>
              <a:srgbClr val="E6B6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8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570990"/>
          </a:xfrm>
          <a:custGeom>
            <a:avLst/>
            <a:gdLst/>
            <a:ahLst/>
            <a:cxnLst/>
            <a:rect l="l" t="t" r="r" b="b"/>
            <a:pathLst>
              <a:path w="20104100" h="1570990">
                <a:moveTo>
                  <a:pt x="20104099" y="0"/>
                </a:moveTo>
                <a:lnTo>
                  <a:pt x="0" y="0"/>
                </a:lnTo>
                <a:lnTo>
                  <a:pt x="0" y="1570632"/>
                </a:lnTo>
                <a:lnTo>
                  <a:pt x="20104099" y="1570632"/>
                </a:lnTo>
                <a:lnTo>
                  <a:pt x="20104099" y="0"/>
                </a:lnTo>
                <a:close/>
              </a:path>
            </a:pathLst>
          </a:custGeom>
          <a:solidFill>
            <a:srgbClr val="812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099138"/>
            <a:ext cx="20104100" cy="209550"/>
          </a:xfrm>
          <a:custGeom>
            <a:avLst/>
            <a:gdLst/>
            <a:ahLst/>
            <a:cxnLst/>
            <a:rect l="l" t="t" r="r" b="b"/>
            <a:pathLst>
              <a:path w="20104100" h="209550">
                <a:moveTo>
                  <a:pt x="20104099" y="0"/>
                </a:moveTo>
                <a:lnTo>
                  <a:pt x="0" y="0"/>
                </a:lnTo>
                <a:lnTo>
                  <a:pt x="0" y="209417"/>
                </a:lnTo>
                <a:lnTo>
                  <a:pt x="20104099" y="209417"/>
                </a:lnTo>
                <a:lnTo>
                  <a:pt x="20104099" y="0"/>
                </a:lnTo>
                <a:close/>
              </a:path>
            </a:pathLst>
          </a:custGeom>
          <a:solidFill>
            <a:srgbClr val="812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19068" y="986006"/>
            <a:ext cx="158372" cy="16579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3670298" y="777840"/>
            <a:ext cx="2241550" cy="374015"/>
            <a:chOff x="13670298" y="777840"/>
            <a:chExt cx="2241550" cy="3740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70298" y="986010"/>
              <a:ext cx="158361" cy="1657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837431" y="777840"/>
              <a:ext cx="2074545" cy="212090"/>
            </a:xfrm>
            <a:custGeom>
              <a:avLst/>
              <a:gdLst/>
              <a:ahLst/>
              <a:cxnLst/>
              <a:rect l="l" t="t" r="r" b="b"/>
              <a:pathLst>
                <a:path w="2074544" h="212090">
                  <a:moveTo>
                    <a:pt x="2074334" y="178916"/>
                  </a:moveTo>
                  <a:lnTo>
                    <a:pt x="2048021" y="178916"/>
                  </a:lnTo>
                  <a:lnTo>
                    <a:pt x="2048021" y="208590"/>
                  </a:lnTo>
                  <a:lnTo>
                    <a:pt x="2074334" y="208590"/>
                  </a:lnTo>
                  <a:lnTo>
                    <a:pt x="2074334" y="178916"/>
                  </a:lnTo>
                  <a:close/>
                </a:path>
                <a:path w="2074544" h="212090">
                  <a:moveTo>
                    <a:pt x="1974065" y="2931"/>
                  </a:moveTo>
                  <a:lnTo>
                    <a:pt x="1946872" y="2931"/>
                  </a:lnTo>
                  <a:lnTo>
                    <a:pt x="1946872" y="208590"/>
                  </a:lnTo>
                  <a:lnTo>
                    <a:pt x="1974065" y="208590"/>
                  </a:lnTo>
                  <a:lnTo>
                    <a:pt x="1973479" y="114876"/>
                  </a:lnTo>
                  <a:lnTo>
                    <a:pt x="1998636" y="114876"/>
                  </a:lnTo>
                  <a:lnTo>
                    <a:pt x="1995394" y="104876"/>
                  </a:lnTo>
                  <a:lnTo>
                    <a:pt x="1998606" y="94604"/>
                  </a:lnTo>
                  <a:lnTo>
                    <a:pt x="1973479" y="94604"/>
                  </a:lnTo>
                  <a:lnTo>
                    <a:pt x="1974065" y="2931"/>
                  </a:lnTo>
                  <a:close/>
                </a:path>
                <a:path w="2074544" h="212090">
                  <a:moveTo>
                    <a:pt x="1998636" y="114876"/>
                  </a:moveTo>
                  <a:lnTo>
                    <a:pt x="1973479" y="114876"/>
                  </a:lnTo>
                  <a:lnTo>
                    <a:pt x="1999488" y="208590"/>
                  </a:lnTo>
                  <a:lnTo>
                    <a:pt x="2029016" y="208590"/>
                  </a:lnTo>
                  <a:lnTo>
                    <a:pt x="1998636" y="114876"/>
                  </a:lnTo>
                  <a:close/>
                </a:path>
                <a:path w="2074544" h="212090">
                  <a:moveTo>
                    <a:pt x="2027268" y="2931"/>
                  </a:moveTo>
                  <a:lnTo>
                    <a:pt x="1997447" y="2931"/>
                  </a:lnTo>
                  <a:lnTo>
                    <a:pt x="1973479" y="94604"/>
                  </a:lnTo>
                  <a:lnTo>
                    <a:pt x="1998606" y="94604"/>
                  </a:lnTo>
                  <a:lnTo>
                    <a:pt x="2027268" y="2931"/>
                  </a:lnTo>
                  <a:close/>
                </a:path>
                <a:path w="2074544" h="212090">
                  <a:moveTo>
                    <a:pt x="1881974" y="0"/>
                  </a:moveTo>
                  <a:lnTo>
                    <a:pt x="1863584" y="2767"/>
                  </a:lnTo>
                  <a:lnTo>
                    <a:pt x="1851905" y="10465"/>
                  </a:lnTo>
                  <a:lnTo>
                    <a:pt x="1845761" y="22184"/>
                  </a:lnTo>
                  <a:lnTo>
                    <a:pt x="1843975" y="37014"/>
                  </a:lnTo>
                  <a:lnTo>
                    <a:pt x="1843975" y="174800"/>
                  </a:lnTo>
                  <a:lnTo>
                    <a:pt x="1845761" y="189467"/>
                  </a:lnTo>
                  <a:lnTo>
                    <a:pt x="1851905" y="201102"/>
                  </a:lnTo>
                  <a:lnTo>
                    <a:pt x="1863584" y="208769"/>
                  </a:lnTo>
                  <a:lnTo>
                    <a:pt x="1881974" y="211532"/>
                  </a:lnTo>
                  <a:lnTo>
                    <a:pt x="1899861" y="208769"/>
                  </a:lnTo>
                  <a:lnTo>
                    <a:pt x="1911282" y="201102"/>
                  </a:lnTo>
                  <a:lnTo>
                    <a:pt x="1917331" y="189467"/>
                  </a:lnTo>
                  <a:lnTo>
                    <a:pt x="1917611" y="187146"/>
                  </a:lnTo>
                  <a:lnTo>
                    <a:pt x="1874089" y="187146"/>
                  </a:lnTo>
                  <a:lnTo>
                    <a:pt x="1871157" y="182151"/>
                  </a:lnTo>
                  <a:lnTo>
                    <a:pt x="1871157" y="29967"/>
                  </a:lnTo>
                  <a:lnTo>
                    <a:pt x="1874089" y="24669"/>
                  </a:lnTo>
                  <a:lnTo>
                    <a:pt x="1917628" y="24669"/>
                  </a:lnTo>
                  <a:lnTo>
                    <a:pt x="1917331" y="22184"/>
                  </a:lnTo>
                  <a:lnTo>
                    <a:pt x="1911282" y="10465"/>
                  </a:lnTo>
                  <a:lnTo>
                    <a:pt x="1899861" y="2767"/>
                  </a:lnTo>
                  <a:lnTo>
                    <a:pt x="1881974" y="0"/>
                  </a:lnTo>
                  <a:close/>
                </a:path>
                <a:path w="2074544" h="212090">
                  <a:moveTo>
                    <a:pt x="1919103" y="146896"/>
                  </a:moveTo>
                  <a:lnTo>
                    <a:pt x="1892497" y="146896"/>
                  </a:lnTo>
                  <a:lnTo>
                    <a:pt x="1892497" y="182151"/>
                  </a:lnTo>
                  <a:lnTo>
                    <a:pt x="1889869" y="187146"/>
                  </a:lnTo>
                  <a:lnTo>
                    <a:pt x="1917611" y="187146"/>
                  </a:lnTo>
                  <a:lnTo>
                    <a:pt x="1919103" y="174800"/>
                  </a:lnTo>
                  <a:lnTo>
                    <a:pt x="1919103" y="146896"/>
                  </a:lnTo>
                  <a:close/>
                </a:path>
                <a:path w="2074544" h="212090">
                  <a:moveTo>
                    <a:pt x="1917628" y="24669"/>
                  </a:moveTo>
                  <a:lnTo>
                    <a:pt x="1889869" y="24669"/>
                  </a:lnTo>
                  <a:lnTo>
                    <a:pt x="1892497" y="29967"/>
                  </a:lnTo>
                  <a:lnTo>
                    <a:pt x="1892497" y="61694"/>
                  </a:lnTo>
                  <a:lnTo>
                    <a:pt x="1919103" y="61694"/>
                  </a:lnTo>
                  <a:lnTo>
                    <a:pt x="1919103" y="37014"/>
                  </a:lnTo>
                  <a:lnTo>
                    <a:pt x="1917628" y="24669"/>
                  </a:lnTo>
                  <a:close/>
                </a:path>
                <a:path w="2074544" h="212090">
                  <a:moveTo>
                    <a:pt x="1779956" y="0"/>
                  </a:moveTo>
                  <a:lnTo>
                    <a:pt x="1761560" y="2809"/>
                  </a:lnTo>
                  <a:lnTo>
                    <a:pt x="1749878" y="10575"/>
                  </a:lnTo>
                  <a:lnTo>
                    <a:pt x="1743733" y="22307"/>
                  </a:lnTo>
                  <a:lnTo>
                    <a:pt x="1741946" y="37014"/>
                  </a:lnTo>
                  <a:lnTo>
                    <a:pt x="1741946" y="174800"/>
                  </a:lnTo>
                  <a:lnTo>
                    <a:pt x="1743733" y="189467"/>
                  </a:lnTo>
                  <a:lnTo>
                    <a:pt x="1749878" y="201102"/>
                  </a:lnTo>
                  <a:lnTo>
                    <a:pt x="1761560" y="208769"/>
                  </a:lnTo>
                  <a:lnTo>
                    <a:pt x="1779956" y="211532"/>
                  </a:lnTo>
                  <a:lnTo>
                    <a:pt x="1798304" y="208769"/>
                  </a:lnTo>
                  <a:lnTo>
                    <a:pt x="1809882" y="201102"/>
                  </a:lnTo>
                  <a:lnTo>
                    <a:pt x="1815922" y="189467"/>
                  </a:lnTo>
                  <a:lnTo>
                    <a:pt x="1816198" y="187146"/>
                  </a:lnTo>
                  <a:lnTo>
                    <a:pt x="1772061" y="187146"/>
                  </a:lnTo>
                  <a:lnTo>
                    <a:pt x="1769139" y="182151"/>
                  </a:lnTo>
                  <a:lnTo>
                    <a:pt x="1769139" y="29967"/>
                  </a:lnTo>
                  <a:lnTo>
                    <a:pt x="1772061" y="24669"/>
                  </a:lnTo>
                  <a:lnTo>
                    <a:pt x="1816202" y="24669"/>
                  </a:lnTo>
                  <a:lnTo>
                    <a:pt x="1815922" y="22307"/>
                  </a:lnTo>
                  <a:lnTo>
                    <a:pt x="1809882" y="10575"/>
                  </a:lnTo>
                  <a:lnTo>
                    <a:pt x="1798304" y="2809"/>
                  </a:lnTo>
                  <a:lnTo>
                    <a:pt x="1779956" y="0"/>
                  </a:lnTo>
                  <a:close/>
                </a:path>
                <a:path w="2074544" h="212090">
                  <a:moveTo>
                    <a:pt x="1816202" y="24669"/>
                  </a:moveTo>
                  <a:lnTo>
                    <a:pt x="1787851" y="24669"/>
                  </a:lnTo>
                  <a:lnTo>
                    <a:pt x="1790479" y="29967"/>
                  </a:lnTo>
                  <a:lnTo>
                    <a:pt x="1790479" y="182151"/>
                  </a:lnTo>
                  <a:lnTo>
                    <a:pt x="1787851" y="187146"/>
                  </a:lnTo>
                  <a:lnTo>
                    <a:pt x="1816198" y="187146"/>
                  </a:lnTo>
                  <a:lnTo>
                    <a:pt x="1817661" y="174800"/>
                  </a:lnTo>
                  <a:lnTo>
                    <a:pt x="1817661" y="37014"/>
                  </a:lnTo>
                  <a:lnTo>
                    <a:pt x="1816202" y="24669"/>
                  </a:lnTo>
                  <a:close/>
                </a:path>
                <a:path w="2074544" h="212090">
                  <a:moveTo>
                    <a:pt x="1677938" y="2931"/>
                  </a:moveTo>
                  <a:lnTo>
                    <a:pt x="1638180" y="2931"/>
                  </a:lnTo>
                  <a:lnTo>
                    <a:pt x="1638180" y="208590"/>
                  </a:lnTo>
                  <a:lnTo>
                    <a:pt x="1678514" y="208590"/>
                  </a:lnTo>
                  <a:lnTo>
                    <a:pt x="1696174" y="206167"/>
                  </a:lnTo>
                  <a:lnTo>
                    <a:pt x="1707094" y="199118"/>
                  </a:lnTo>
                  <a:lnTo>
                    <a:pt x="1712643" y="187771"/>
                  </a:lnTo>
                  <a:lnTo>
                    <a:pt x="1713151" y="182737"/>
                  </a:lnTo>
                  <a:lnTo>
                    <a:pt x="1665362" y="182737"/>
                  </a:lnTo>
                  <a:lnTo>
                    <a:pt x="1665362" y="29088"/>
                  </a:lnTo>
                  <a:lnTo>
                    <a:pt x="1713131" y="29088"/>
                  </a:lnTo>
                  <a:lnTo>
                    <a:pt x="1712594" y="24007"/>
                  </a:lnTo>
                  <a:lnTo>
                    <a:pt x="1706916" y="12629"/>
                  </a:lnTo>
                  <a:lnTo>
                    <a:pt x="1695812" y="5438"/>
                  </a:lnTo>
                  <a:lnTo>
                    <a:pt x="1677938" y="2931"/>
                  </a:lnTo>
                  <a:close/>
                </a:path>
                <a:path w="2074544" h="212090">
                  <a:moveTo>
                    <a:pt x="1713131" y="29088"/>
                  </a:moveTo>
                  <a:lnTo>
                    <a:pt x="1684367" y="29088"/>
                  </a:lnTo>
                  <a:lnTo>
                    <a:pt x="1686995" y="32313"/>
                  </a:lnTo>
                  <a:lnTo>
                    <a:pt x="1686995" y="179219"/>
                  </a:lnTo>
                  <a:lnTo>
                    <a:pt x="1684660" y="182737"/>
                  </a:lnTo>
                  <a:lnTo>
                    <a:pt x="1713151" y="182737"/>
                  </a:lnTo>
                  <a:lnTo>
                    <a:pt x="1714188" y="172455"/>
                  </a:lnTo>
                  <a:lnTo>
                    <a:pt x="1714188" y="39077"/>
                  </a:lnTo>
                  <a:lnTo>
                    <a:pt x="1713131" y="29088"/>
                  </a:lnTo>
                  <a:close/>
                </a:path>
                <a:path w="2074544" h="212090">
                  <a:moveTo>
                    <a:pt x="1571240" y="2931"/>
                  </a:moveTo>
                  <a:lnTo>
                    <a:pt x="1531482" y="2931"/>
                  </a:lnTo>
                  <a:lnTo>
                    <a:pt x="1531482" y="208590"/>
                  </a:lnTo>
                  <a:lnTo>
                    <a:pt x="1571826" y="208590"/>
                  </a:lnTo>
                  <a:lnTo>
                    <a:pt x="1589484" y="206167"/>
                  </a:lnTo>
                  <a:lnTo>
                    <a:pt x="1600401" y="199118"/>
                  </a:lnTo>
                  <a:lnTo>
                    <a:pt x="1605946" y="187771"/>
                  </a:lnTo>
                  <a:lnTo>
                    <a:pt x="1606453" y="182737"/>
                  </a:lnTo>
                  <a:lnTo>
                    <a:pt x="1558675" y="182737"/>
                  </a:lnTo>
                  <a:lnTo>
                    <a:pt x="1558675" y="29088"/>
                  </a:lnTo>
                  <a:lnTo>
                    <a:pt x="1606433" y="29088"/>
                  </a:lnTo>
                  <a:lnTo>
                    <a:pt x="1605896" y="24007"/>
                  </a:lnTo>
                  <a:lnTo>
                    <a:pt x="1600218" y="12629"/>
                  </a:lnTo>
                  <a:lnTo>
                    <a:pt x="1589113" y="5438"/>
                  </a:lnTo>
                  <a:lnTo>
                    <a:pt x="1571240" y="2931"/>
                  </a:lnTo>
                  <a:close/>
                </a:path>
                <a:path w="2074544" h="212090">
                  <a:moveTo>
                    <a:pt x="1606433" y="29088"/>
                  </a:moveTo>
                  <a:lnTo>
                    <a:pt x="1577669" y="29088"/>
                  </a:lnTo>
                  <a:lnTo>
                    <a:pt x="1580297" y="32313"/>
                  </a:lnTo>
                  <a:lnTo>
                    <a:pt x="1580297" y="179219"/>
                  </a:lnTo>
                  <a:lnTo>
                    <a:pt x="1577962" y="182737"/>
                  </a:lnTo>
                  <a:lnTo>
                    <a:pt x="1606453" y="182737"/>
                  </a:lnTo>
                  <a:lnTo>
                    <a:pt x="1607490" y="172455"/>
                  </a:lnTo>
                  <a:lnTo>
                    <a:pt x="1607490" y="39077"/>
                  </a:lnTo>
                  <a:lnTo>
                    <a:pt x="1606433" y="29088"/>
                  </a:lnTo>
                  <a:close/>
                </a:path>
                <a:path w="2074544" h="212090">
                  <a:moveTo>
                    <a:pt x="1484132" y="2931"/>
                  </a:moveTo>
                  <a:lnTo>
                    <a:pt x="1449631" y="2931"/>
                  </a:lnTo>
                  <a:lnTo>
                    <a:pt x="1424197" y="208590"/>
                  </a:lnTo>
                  <a:lnTo>
                    <a:pt x="1451683" y="208590"/>
                  </a:lnTo>
                  <a:lnTo>
                    <a:pt x="1455484" y="166288"/>
                  </a:lnTo>
                  <a:lnTo>
                    <a:pt x="1504335" y="166288"/>
                  </a:lnTo>
                  <a:lnTo>
                    <a:pt x="1501210" y="141021"/>
                  </a:lnTo>
                  <a:lnTo>
                    <a:pt x="1458112" y="141021"/>
                  </a:lnTo>
                  <a:lnTo>
                    <a:pt x="1460104" y="114928"/>
                  </a:lnTo>
                  <a:lnTo>
                    <a:pt x="1462404" y="88505"/>
                  </a:lnTo>
                  <a:lnTo>
                    <a:pt x="1464747" y="62191"/>
                  </a:lnTo>
                  <a:lnTo>
                    <a:pt x="1466876" y="36428"/>
                  </a:lnTo>
                  <a:lnTo>
                    <a:pt x="1488275" y="36428"/>
                  </a:lnTo>
                  <a:lnTo>
                    <a:pt x="1484132" y="2931"/>
                  </a:lnTo>
                  <a:close/>
                </a:path>
                <a:path w="2074544" h="212090">
                  <a:moveTo>
                    <a:pt x="1504335" y="166288"/>
                  </a:moveTo>
                  <a:lnTo>
                    <a:pt x="1478279" y="166288"/>
                  </a:lnTo>
                  <a:lnTo>
                    <a:pt x="1482080" y="208590"/>
                  </a:lnTo>
                  <a:lnTo>
                    <a:pt x="1509566" y="208590"/>
                  </a:lnTo>
                  <a:lnTo>
                    <a:pt x="1504335" y="166288"/>
                  </a:lnTo>
                  <a:close/>
                </a:path>
                <a:path w="2074544" h="212090">
                  <a:moveTo>
                    <a:pt x="1488275" y="36428"/>
                  </a:moveTo>
                  <a:lnTo>
                    <a:pt x="1466876" y="36428"/>
                  </a:lnTo>
                  <a:lnTo>
                    <a:pt x="1468763" y="62439"/>
                  </a:lnTo>
                  <a:lnTo>
                    <a:pt x="1470847" y="88725"/>
                  </a:lnTo>
                  <a:lnTo>
                    <a:pt x="1473138" y="115010"/>
                  </a:lnTo>
                  <a:lnTo>
                    <a:pt x="1475651" y="141021"/>
                  </a:lnTo>
                  <a:lnTo>
                    <a:pt x="1501210" y="141021"/>
                  </a:lnTo>
                  <a:lnTo>
                    <a:pt x="1488275" y="36428"/>
                  </a:lnTo>
                  <a:close/>
                </a:path>
                <a:path w="2074544" h="212090">
                  <a:moveTo>
                    <a:pt x="1379183" y="2931"/>
                  </a:moveTo>
                  <a:lnTo>
                    <a:pt x="1338545" y="2931"/>
                  </a:lnTo>
                  <a:lnTo>
                    <a:pt x="1338545" y="208590"/>
                  </a:lnTo>
                  <a:lnTo>
                    <a:pt x="1365728" y="208590"/>
                  </a:lnTo>
                  <a:lnTo>
                    <a:pt x="1365728" y="121922"/>
                  </a:lnTo>
                  <a:lnTo>
                    <a:pt x="1378596" y="121922"/>
                  </a:lnTo>
                  <a:lnTo>
                    <a:pt x="1395100" y="119558"/>
                  </a:lnTo>
                  <a:lnTo>
                    <a:pt x="1406039" y="112703"/>
                  </a:lnTo>
                  <a:lnTo>
                    <a:pt x="1412099" y="101717"/>
                  </a:lnTo>
                  <a:lnTo>
                    <a:pt x="1412740" y="96656"/>
                  </a:lnTo>
                  <a:lnTo>
                    <a:pt x="1365728" y="96656"/>
                  </a:lnTo>
                  <a:lnTo>
                    <a:pt x="1365728" y="29088"/>
                  </a:lnTo>
                  <a:lnTo>
                    <a:pt x="1413028" y="29088"/>
                  </a:lnTo>
                  <a:lnTo>
                    <a:pt x="1412478" y="23755"/>
                  </a:lnTo>
                  <a:lnTo>
                    <a:pt x="1407098" y="12627"/>
                  </a:lnTo>
                  <a:lnTo>
                    <a:pt x="1396456" y="5466"/>
                  </a:lnTo>
                  <a:lnTo>
                    <a:pt x="1379183" y="2931"/>
                  </a:lnTo>
                  <a:close/>
                </a:path>
                <a:path w="2074544" h="212090">
                  <a:moveTo>
                    <a:pt x="1413028" y="29088"/>
                  </a:moveTo>
                  <a:lnTo>
                    <a:pt x="1384439" y="29088"/>
                  </a:lnTo>
                  <a:lnTo>
                    <a:pt x="1387067" y="32313"/>
                  </a:lnTo>
                  <a:lnTo>
                    <a:pt x="1387067" y="93128"/>
                  </a:lnTo>
                  <a:lnTo>
                    <a:pt x="1384732" y="96656"/>
                  </a:lnTo>
                  <a:lnTo>
                    <a:pt x="1412740" y="96656"/>
                  </a:lnTo>
                  <a:lnTo>
                    <a:pt x="1413967" y="86960"/>
                  </a:lnTo>
                  <a:lnTo>
                    <a:pt x="1413967" y="38187"/>
                  </a:lnTo>
                  <a:lnTo>
                    <a:pt x="1413028" y="29088"/>
                  </a:lnTo>
                  <a:close/>
                </a:path>
                <a:path w="2074544" h="212090">
                  <a:moveTo>
                    <a:pt x="1258160" y="178916"/>
                  </a:moveTo>
                  <a:lnTo>
                    <a:pt x="1231847" y="178916"/>
                  </a:lnTo>
                  <a:lnTo>
                    <a:pt x="1231847" y="208590"/>
                  </a:lnTo>
                  <a:lnTo>
                    <a:pt x="1258160" y="208590"/>
                  </a:lnTo>
                  <a:lnTo>
                    <a:pt x="1258160" y="178916"/>
                  </a:lnTo>
                  <a:close/>
                </a:path>
                <a:path w="2074544" h="212090">
                  <a:moveTo>
                    <a:pt x="1205544" y="2931"/>
                  </a:moveTo>
                  <a:lnTo>
                    <a:pt x="1143274" y="2931"/>
                  </a:lnTo>
                  <a:lnTo>
                    <a:pt x="1143274" y="208590"/>
                  </a:lnTo>
                  <a:lnTo>
                    <a:pt x="1205544" y="208590"/>
                  </a:lnTo>
                  <a:lnTo>
                    <a:pt x="1205544" y="182737"/>
                  </a:lnTo>
                  <a:lnTo>
                    <a:pt x="1170456" y="182737"/>
                  </a:lnTo>
                  <a:lnTo>
                    <a:pt x="1170456" y="117221"/>
                  </a:lnTo>
                  <a:lnTo>
                    <a:pt x="1200863" y="117221"/>
                  </a:lnTo>
                  <a:lnTo>
                    <a:pt x="1200863" y="91955"/>
                  </a:lnTo>
                  <a:lnTo>
                    <a:pt x="1170456" y="91955"/>
                  </a:lnTo>
                  <a:lnTo>
                    <a:pt x="1170456" y="29088"/>
                  </a:lnTo>
                  <a:lnTo>
                    <a:pt x="1205544" y="29088"/>
                  </a:lnTo>
                  <a:lnTo>
                    <a:pt x="1205544" y="2931"/>
                  </a:lnTo>
                  <a:close/>
                </a:path>
                <a:path w="2074544" h="212090">
                  <a:moveTo>
                    <a:pt x="1093286" y="2931"/>
                  </a:moveTo>
                  <a:lnTo>
                    <a:pt x="1066103" y="2931"/>
                  </a:lnTo>
                  <a:lnTo>
                    <a:pt x="1066103" y="208590"/>
                  </a:lnTo>
                  <a:lnTo>
                    <a:pt x="1121348" y="208590"/>
                  </a:lnTo>
                  <a:lnTo>
                    <a:pt x="1121348" y="182737"/>
                  </a:lnTo>
                  <a:lnTo>
                    <a:pt x="1093286" y="182737"/>
                  </a:lnTo>
                  <a:lnTo>
                    <a:pt x="1093286" y="2931"/>
                  </a:lnTo>
                  <a:close/>
                </a:path>
                <a:path w="2074544" h="212090">
                  <a:moveTo>
                    <a:pt x="1005006" y="2931"/>
                  </a:moveTo>
                  <a:lnTo>
                    <a:pt x="964368" y="2931"/>
                  </a:lnTo>
                  <a:lnTo>
                    <a:pt x="964368" y="208590"/>
                  </a:lnTo>
                  <a:lnTo>
                    <a:pt x="991561" y="208590"/>
                  </a:lnTo>
                  <a:lnTo>
                    <a:pt x="991561" y="121922"/>
                  </a:lnTo>
                  <a:lnTo>
                    <a:pt x="1004419" y="121922"/>
                  </a:lnTo>
                  <a:lnTo>
                    <a:pt x="1020923" y="119558"/>
                  </a:lnTo>
                  <a:lnTo>
                    <a:pt x="1031862" y="112703"/>
                  </a:lnTo>
                  <a:lnTo>
                    <a:pt x="1037922" y="101717"/>
                  </a:lnTo>
                  <a:lnTo>
                    <a:pt x="1038563" y="96656"/>
                  </a:lnTo>
                  <a:lnTo>
                    <a:pt x="991561" y="96656"/>
                  </a:lnTo>
                  <a:lnTo>
                    <a:pt x="991561" y="29088"/>
                  </a:lnTo>
                  <a:lnTo>
                    <a:pt x="1038852" y="29088"/>
                  </a:lnTo>
                  <a:lnTo>
                    <a:pt x="1038302" y="23755"/>
                  </a:lnTo>
                  <a:lnTo>
                    <a:pt x="1032925" y="12627"/>
                  </a:lnTo>
                  <a:lnTo>
                    <a:pt x="1022284" y="5466"/>
                  </a:lnTo>
                  <a:lnTo>
                    <a:pt x="1005006" y="2931"/>
                  </a:lnTo>
                  <a:close/>
                </a:path>
                <a:path w="2074544" h="212090">
                  <a:moveTo>
                    <a:pt x="1038852" y="29088"/>
                  </a:moveTo>
                  <a:lnTo>
                    <a:pt x="1010272" y="29088"/>
                  </a:lnTo>
                  <a:lnTo>
                    <a:pt x="1012901" y="32313"/>
                  </a:lnTo>
                  <a:lnTo>
                    <a:pt x="1012901" y="93128"/>
                  </a:lnTo>
                  <a:lnTo>
                    <a:pt x="1010555" y="96656"/>
                  </a:lnTo>
                  <a:lnTo>
                    <a:pt x="1038563" y="96656"/>
                  </a:lnTo>
                  <a:lnTo>
                    <a:pt x="1039790" y="86960"/>
                  </a:lnTo>
                  <a:lnTo>
                    <a:pt x="1039790" y="38187"/>
                  </a:lnTo>
                  <a:lnTo>
                    <a:pt x="1038852" y="29088"/>
                  </a:lnTo>
                  <a:close/>
                </a:path>
                <a:path w="2074544" h="212090">
                  <a:moveTo>
                    <a:pt x="897428" y="0"/>
                  </a:moveTo>
                  <a:lnTo>
                    <a:pt x="879038" y="2809"/>
                  </a:lnTo>
                  <a:lnTo>
                    <a:pt x="867359" y="10575"/>
                  </a:lnTo>
                  <a:lnTo>
                    <a:pt x="861215" y="22307"/>
                  </a:lnTo>
                  <a:lnTo>
                    <a:pt x="859429" y="37014"/>
                  </a:lnTo>
                  <a:lnTo>
                    <a:pt x="859429" y="174800"/>
                  </a:lnTo>
                  <a:lnTo>
                    <a:pt x="861215" y="189467"/>
                  </a:lnTo>
                  <a:lnTo>
                    <a:pt x="867359" y="201102"/>
                  </a:lnTo>
                  <a:lnTo>
                    <a:pt x="879038" y="208769"/>
                  </a:lnTo>
                  <a:lnTo>
                    <a:pt x="897428" y="211532"/>
                  </a:lnTo>
                  <a:lnTo>
                    <a:pt x="915778" y="208769"/>
                  </a:lnTo>
                  <a:lnTo>
                    <a:pt x="927359" y="201102"/>
                  </a:lnTo>
                  <a:lnTo>
                    <a:pt x="933403" y="189467"/>
                  </a:lnTo>
                  <a:lnTo>
                    <a:pt x="933679" y="187146"/>
                  </a:lnTo>
                  <a:lnTo>
                    <a:pt x="889533" y="187146"/>
                  </a:lnTo>
                  <a:lnTo>
                    <a:pt x="886611" y="182151"/>
                  </a:lnTo>
                  <a:lnTo>
                    <a:pt x="886611" y="29967"/>
                  </a:lnTo>
                  <a:lnTo>
                    <a:pt x="889533" y="24669"/>
                  </a:lnTo>
                  <a:lnTo>
                    <a:pt x="933683" y="24669"/>
                  </a:lnTo>
                  <a:lnTo>
                    <a:pt x="933403" y="22307"/>
                  </a:lnTo>
                  <a:lnTo>
                    <a:pt x="927359" y="10575"/>
                  </a:lnTo>
                  <a:lnTo>
                    <a:pt x="915778" y="2809"/>
                  </a:lnTo>
                  <a:lnTo>
                    <a:pt x="897428" y="0"/>
                  </a:lnTo>
                  <a:close/>
                </a:path>
                <a:path w="2074544" h="212090">
                  <a:moveTo>
                    <a:pt x="933683" y="24669"/>
                  </a:moveTo>
                  <a:lnTo>
                    <a:pt x="905323" y="24669"/>
                  </a:lnTo>
                  <a:lnTo>
                    <a:pt x="907951" y="29967"/>
                  </a:lnTo>
                  <a:lnTo>
                    <a:pt x="907951" y="182151"/>
                  </a:lnTo>
                  <a:lnTo>
                    <a:pt x="905323" y="187146"/>
                  </a:lnTo>
                  <a:lnTo>
                    <a:pt x="933679" y="187146"/>
                  </a:lnTo>
                  <a:lnTo>
                    <a:pt x="935144" y="174800"/>
                  </a:lnTo>
                  <a:lnTo>
                    <a:pt x="935144" y="37014"/>
                  </a:lnTo>
                  <a:lnTo>
                    <a:pt x="933683" y="24669"/>
                  </a:lnTo>
                  <a:close/>
                </a:path>
                <a:path w="2074544" h="212090">
                  <a:moveTo>
                    <a:pt x="834581" y="2931"/>
                  </a:moveTo>
                  <a:lnTo>
                    <a:pt x="772311" y="2931"/>
                  </a:lnTo>
                  <a:lnTo>
                    <a:pt x="772311" y="208590"/>
                  </a:lnTo>
                  <a:lnTo>
                    <a:pt x="834581" y="208590"/>
                  </a:lnTo>
                  <a:lnTo>
                    <a:pt x="834581" y="182737"/>
                  </a:lnTo>
                  <a:lnTo>
                    <a:pt x="799504" y="182737"/>
                  </a:lnTo>
                  <a:lnTo>
                    <a:pt x="799504" y="117221"/>
                  </a:lnTo>
                  <a:lnTo>
                    <a:pt x="829901" y="117221"/>
                  </a:lnTo>
                  <a:lnTo>
                    <a:pt x="829901" y="91955"/>
                  </a:lnTo>
                  <a:lnTo>
                    <a:pt x="799504" y="91955"/>
                  </a:lnTo>
                  <a:lnTo>
                    <a:pt x="799504" y="29088"/>
                  </a:lnTo>
                  <a:lnTo>
                    <a:pt x="834581" y="29088"/>
                  </a:lnTo>
                  <a:lnTo>
                    <a:pt x="834581" y="2931"/>
                  </a:lnTo>
                  <a:close/>
                </a:path>
                <a:path w="2074544" h="212090">
                  <a:moveTo>
                    <a:pt x="711213" y="2931"/>
                  </a:moveTo>
                  <a:lnTo>
                    <a:pt x="670586" y="2931"/>
                  </a:lnTo>
                  <a:lnTo>
                    <a:pt x="670586" y="208590"/>
                  </a:lnTo>
                  <a:lnTo>
                    <a:pt x="697769" y="208590"/>
                  </a:lnTo>
                  <a:lnTo>
                    <a:pt x="697769" y="121922"/>
                  </a:lnTo>
                  <a:lnTo>
                    <a:pt x="710638" y="121922"/>
                  </a:lnTo>
                  <a:lnTo>
                    <a:pt x="727137" y="119558"/>
                  </a:lnTo>
                  <a:lnTo>
                    <a:pt x="738077" y="112703"/>
                  </a:lnTo>
                  <a:lnTo>
                    <a:pt x="744139" y="101717"/>
                  </a:lnTo>
                  <a:lnTo>
                    <a:pt x="744780" y="96656"/>
                  </a:lnTo>
                  <a:lnTo>
                    <a:pt x="697769" y="96656"/>
                  </a:lnTo>
                  <a:lnTo>
                    <a:pt x="697769" y="29088"/>
                  </a:lnTo>
                  <a:lnTo>
                    <a:pt x="745069" y="29088"/>
                  </a:lnTo>
                  <a:lnTo>
                    <a:pt x="744519" y="23755"/>
                  </a:lnTo>
                  <a:lnTo>
                    <a:pt x="739138" y="12627"/>
                  </a:lnTo>
                  <a:lnTo>
                    <a:pt x="728493" y="5466"/>
                  </a:lnTo>
                  <a:lnTo>
                    <a:pt x="711213" y="2931"/>
                  </a:lnTo>
                  <a:close/>
                </a:path>
                <a:path w="2074544" h="212090">
                  <a:moveTo>
                    <a:pt x="745069" y="29088"/>
                  </a:moveTo>
                  <a:lnTo>
                    <a:pt x="716480" y="29088"/>
                  </a:lnTo>
                  <a:lnTo>
                    <a:pt x="719108" y="32313"/>
                  </a:lnTo>
                  <a:lnTo>
                    <a:pt x="719108" y="93128"/>
                  </a:lnTo>
                  <a:lnTo>
                    <a:pt x="716773" y="96656"/>
                  </a:lnTo>
                  <a:lnTo>
                    <a:pt x="744780" y="96656"/>
                  </a:lnTo>
                  <a:lnTo>
                    <a:pt x="746008" y="86960"/>
                  </a:lnTo>
                  <a:lnTo>
                    <a:pt x="746008" y="38187"/>
                  </a:lnTo>
                  <a:lnTo>
                    <a:pt x="745069" y="29088"/>
                  </a:lnTo>
                  <a:close/>
                </a:path>
                <a:path w="2074544" h="212090">
                  <a:moveTo>
                    <a:pt x="590201" y="178916"/>
                  </a:moveTo>
                  <a:lnTo>
                    <a:pt x="563888" y="178916"/>
                  </a:lnTo>
                  <a:lnTo>
                    <a:pt x="563888" y="208590"/>
                  </a:lnTo>
                  <a:lnTo>
                    <a:pt x="590201" y="208590"/>
                  </a:lnTo>
                  <a:lnTo>
                    <a:pt x="590201" y="178916"/>
                  </a:lnTo>
                  <a:close/>
                </a:path>
                <a:path w="2074544" h="212090">
                  <a:moveTo>
                    <a:pt x="520329" y="29088"/>
                  </a:moveTo>
                  <a:lnTo>
                    <a:pt x="493147" y="29088"/>
                  </a:lnTo>
                  <a:lnTo>
                    <a:pt x="493147" y="208590"/>
                  </a:lnTo>
                  <a:lnTo>
                    <a:pt x="520329" y="208590"/>
                  </a:lnTo>
                  <a:lnTo>
                    <a:pt x="520329" y="29088"/>
                  </a:lnTo>
                  <a:close/>
                </a:path>
                <a:path w="2074544" h="212090">
                  <a:moveTo>
                    <a:pt x="543428" y="2931"/>
                  </a:moveTo>
                  <a:lnTo>
                    <a:pt x="470341" y="2931"/>
                  </a:lnTo>
                  <a:lnTo>
                    <a:pt x="470341" y="29088"/>
                  </a:lnTo>
                  <a:lnTo>
                    <a:pt x="543428" y="29088"/>
                  </a:lnTo>
                  <a:lnTo>
                    <a:pt x="543428" y="2931"/>
                  </a:lnTo>
                  <a:close/>
                </a:path>
                <a:path w="2074544" h="212090">
                  <a:moveTo>
                    <a:pt x="452813" y="2931"/>
                  </a:moveTo>
                  <a:lnTo>
                    <a:pt x="390543" y="2931"/>
                  </a:lnTo>
                  <a:lnTo>
                    <a:pt x="390543" y="208590"/>
                  </a:lnTo>
                  <a:lnTo>
                    <a:pt x="452813" y="208590"/>
                  </a:lnTo>
                  <a:lnTo>
                    <a:pt x="452813" y="182737"/>
                  </a:lnTo>
                  <a:lnTo>
                    <a:pt x="417725" y="182737"/>
                  </a:lnTo>
                  <a:lnTo>
                    <a:pt x="417725" y="117221"/>
                  </a:lnTo>
                  <a:lnTo>
                    <a:pt x="448132" y="117221"/>
                  </a:lnTo>
                  <a:lnTo>
                    <a:pt x="448132" y="91955"/>
                  </a:lnTo>
                  <a:lnTo>
                    <a:pt x="417725" y="91955"/>
                  </a:lnTo>
                  <a:lnTo>
                    <a:pt x="417725" y="29088"/>
                  </a:lnTo>
                  <a:lnTo>
                    <a:pt x="452813" y="29088"/>
                  </a:lnTo>
                  <a:lnTo>
                    <a:pt x="452813" y="2931"/>
                  </a:lnTo>
                  <a:close/>
                </a:path>
                <a:path w="2074544" h="212090">
                  <a:moveTo>
                    <a:pt x="301959" y="2931"/>
                  </a:moveTo>
                  <a:lnTo>
                    <a:pt x="275949" y="2931"/>
                  </a:lnTo>
                  <a:lnTo>
                    <a:pt x="275949" y="208590"/>
                  </a:lnTo>
                  <a:lnTo>
                    <a:pt x="300503" y="208590"/>
                  </a:lnTo>
                  <a:lnTo>
                    <a:pt x="300503" y="143660"/>
                  </a:lnTo>
                  <a:lnTo>
                    <a:pt x="300343" y="124115"/>
                  </a:lnTo>
                  <a:lnTo>
                    <a:pt x="299882" y="104515"/>
                  </a:lnTo>
                  <a:lnTo>
                    <a:pt x="299147" y="85244"/>
                  </a:lnTo>
                  <a:lnTo>
                    <a:pt x="298168" y="66689"/>
                  </a:lnTo>
                  <a:lnTo>
                    <a:pt x="317296" y="66689"/>
                  </a:lnTo>
                  <a:lnTo>
                    <a:pt x="301959" y="2931"/>
                  </a:lnTo>
                  <a:close/>
                </a:path>
                <a:path w="2074544" h="212090">
                  <a:moveTo>
                    <a:pt x="317296" y="66689"/>
                  </a:moveTo>
                  <a:lnTo>
                    <a:pt x="298168" y="66689"/>
                  </a:lnTo>
                  <a:lnTo>
                    <a:pt x="332660" y="208590"/>
                  </a:lnTo>
                  <a:lnTo>
                    <a:pt x="358386" y="208590"/>
                  </a:lnTo>
                  <a:lnTo>
                    <a:pt x="358386" y="145136"/>
                  </a:lnTo>
                  <a:lnTo>
                    <a:pt x="336167" y="145136"/>
                  </a:lnTo>
                  <a:lnTo>
                    <a:pt x="317296" y="66689"/>
                  </a:lnTo>
                  <a:close/>
                </a:path>
                <a:path w="2074544" h="212090">
                  <a:moveTo>
                    <a:pt x="358386" y="2931"/>
                  </a:moveTo>
                  <a:lnTo>
                    <a:pt x="333822" y="2931"/>
                  </a:lnTo>
                  <a:lnTo>
                    <a:pt x="333942" y="87124"/>
                  </a:lnTo>
                  <a:lnTo>
                    <a:pt x="334339" y="106645"/>
                  </a:lnTo>
                  <a:lnTo>
                    <a:pt x="335063" y="126167"/>
                  </a:lnTo>
                  <a:lnTo>
                    <a:pt x="336167" y="145136"/>
                  </a:lnTo>
                  <a:lnTo>
                    <a:pt x="358386" y="145136"/>
                  </a:lnTo>
                  <a:lnTo>
                    <a:pt x="358386" y="2931"/>
                  </a:lnTo>
                  <a:close/>
                </a:path>
                <a:path w="2074544" h="212090">
                  <a:moveTo>
                    <a:pt x="228589" y="2931"/>
                  </a:moveTo>
                  <a:lnTo>
                    <a:pt x="194098" y="2931"/>
                  </a:lnTo>
                  <a:lnTo>
                    <a:pt x="168665" y="208590"/>
                  </a:lnTo>
                  <a:lnTo>
                    <a:pt x="196140" y="208590"/>
                  </a:lnTo>
                  <a:lnTo>
                    <a:pt x="199941" y="166288"/>
                  </a:lnTo>
                  <a:lnTo>
                    <a:pt x="248792" y="166288"/>
                  </a:lnTo>
                  <a:lnTo>
                    <a:pt x="245667" y="141021"/>
                  </a:lnTo>
                  <a:lnTo>
                    <a:pt x="202580" y="141021"/>
                  </a:lnTo>
                  <a:lnTo>
                    <a:pt x="204572" y="114928"/>
                  </a:lnTo>
                  <a:lnTo>
                    <a:pt x="206871" y="88505"/>
                  </a:lnTo>
                  <a:lnTo>
                    <a:pt x="209214" y="62191"/>
                  </a:lnTo>
                  <a:lnTo>
                    <a:pt x="211344" y="36428"/>
                  </a:lnTo>
                  <a:lnTo>
                    <a:pt x="232732" y="36428"/>
                  </a:lnTo>
                  <a:lnTo>
                    <a:pt x="228589" y="2931"/>
                  </a:lnTo>
                  <a:close/>
                </a:path>
                <a:path w="2074544" h="212090">
                  <a:moveTo>
                    <a:pt x="248792" y="166288"/>
                  </a:moveTo>
                  <a:lnTo>
                    <a:pt x="222747" y="166288"/>
                  </a:lnTo>
                  <a:lnTo>
                    <a:pt x="226548" y="208590"/>
                  </a:lnTo>
                  <a:lnTo>
                    <a:pt x="254023" y="208590"/>
                  </a:lnTo>
                  <a:lnTo>
                    <a:pt x="248792" y="166288"/>
                  </a:lnTo>
                  <a:close/>
                </a:path>
                <a:path w="2074544" h="212090">
                  <a:moveTo>
                    <a:pt x="232732" y="36428"/>
                  </a:moveTo>
                  <a:lnTo>
                    <a:pt x="211344" y="36428"/>
                  </a:lnTo>
                  <a:lnTo>
                    <a:pt x="213226" y="62439"/>
                  </a:lnTo>
                  <a:lnTo>
                    <a:pt x="215309" y="88725"/>
                  </a:lnTo>
                  <a:lnTo>
                    <a:pt x="217599" y="115010"/>
                  </a:lnTo>
                  <a:lnTo>
                    <a:pt x="220108" y="141021"/>
                  </a:lnTo>
                  <a:lnTo>
                    <a:pt x="245667" y="141021"/>
                  </a:lnTo>
                  <a:lnTo>
                    <a:pt x="232732" y="36428"/>
                  </a:lnTo>
                  <a:close/>
                </a:path>
                <a:path w="2074544" h="212090">
                  <a:moveTo>
                    <a:pt x="128907" y="2931"/>
                  </a:moveTo>
                  <a:lnTo>
                    <a:pt x="101724" y="2931"/>
                  </a:lnTo>
                  <a:lnTo>
                    <a:pt x="101724" y="208590"/>
                  </a:lnTo>
                  <a:lnTo>
                    <a:pt x="156979" y="208590"/>
                  </a:lnTo>
                  <a:lnTo>
                    <a:pt x="156979" y="182737"/>
                  </a:lnTo>
                  <a:lnTo>
                    <a:pt x="128907" y="182737"/>
                  </a:lnTo>
                  <a:lnTo>
                    <a:pt x="128907" y="2931"/>
                  </a:lnTo>
                  <a:close/>
                </a:path>
                <a:path w="2074544" h="212090">
                  <a:moveTo>
                    <a:pt x="40627" y="2931"/>
                  </a:moveTo>
                  <a:lnTo>
                    <a:pt x="0" y="2931"/>
                  </a:lnTo>
                  <a:lnTo>
                    <a:pt x="0" y="208590"/>
                  </a:lnTo>
                  <a:lnTo>
                    <a:pt x="27182" y="208590"/>
                  </a:lnTo>
                  <a:lnTo>
                    <a:pt x="27182" y="121922"/>
                  </a:lnTo>
                  <a:lnTo>
                    <a:pt x="40051" y="121922"/>
                  </a:lnTo>
                  <a:lnTo>
                    <a:pt x="56550" y="119558"/>
                  </a:lnTo>
                  <a:lnTo>
                    <a:pt x="67490" y="112703"/>
                  </a:lnTo>
                  <a:lnTo>
                    <a:pt x="73552" y="101717"/>
                  </a:lnTo>
                  <a:lnTo>
                    <a:pt x="74193" y="96656"/>
                  </a:lnTo>
                  <a:lnTo>
                    <a:pt x="27182" y="96656"/>
                  </a:lnTo>
                  <a:lnTo>
                    <a:pt x="27182" y="29088"/>
                  </a:lnTo>
                  <a:lnTo>
                    <a:pt x="74482" y="29088"/>
                  </a:lnTo>
                  <a:lnTo>
                    <a:pt x="73931" y="23755"/>
                  </a:lnTo>
                  <a:lnTo>
                    <a:pt x="68547" y="12627"/>
                  </a:lnTo>
                  <a:lnTo>
                    <a:pt x="57902" y="5466"/>
                  </a:lnTo>
                  <a:lnTo>
                    <a:pt x="40627" y="2931"/>
                  </a:lnTo>
                  <a:close/>
                </a:path>
                <a:path w="2074544" h="212090">
                  <a:moveTo>
                    <a:pt x="74482" y="29088"/>
                  </a:moveTo>
                  <a:lnTo>
                    <a:pt x="45893" y="29088"/>
                  </a:lnTo>
                  <a:lnTo>
                    <a:pt x="48522" y="32313"/>
                  </a:lnTo>
                  <a:lnTo>
                    <a:pt x="48522" y="93128"/>
                  </a:lnTo>
                  <a:lnTo>
                    <a:pt x="46187" y="96656"/>
                  </a:lnTo>
                  <a:lnTo>
                    <a:pt x="74193" y="96656"/>
                  </a:lnTo>
                  <a:lnTo>
                    <a:pt x="75421" y="86960"/>
                  </a:lnTo>
                  <a:lnTo>
                    <a:pt x="75421" y="38187"/>
                  </a:lnTo>
                  <a:lnTo>
                    <a:pt x="74482" y="290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70286" y="418833"/>
            <a:ext cx="2407123" cy="27858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6717340" y="430015"/>
            <a:ext cx="300990" cy="427990"/>
          </a:xfrm>
          <a:custGeom>
            <a:avLst/>
            <a:gdLst/>
            <a:ahLst/>
            <a:cxnLst/>
            <a:rect l="l" t="t" r="r" b="b"/>
            <a:pathLst>
              <a:path w="300990" h="427990">
                <a:moveTo>
                  <a:pt x="135572" y="259892"/>
                </a:moveTo>
                <a:lnTo>
                  <a:pt x="84556" y="310921"/>
                </a:lnTo>
                <a:lnTo>
                  <a:pt x="95770" y="322135"/>
                </a:lnTo>
                <a:lnTo>
                  <a:pt x="132486" y="285419"/>
                </a:lnTo>
                <a:lnTo>
                  <a:pt x="132588" y="279095"/>
                </a:lnTo>
                <a:lnTo>
                  <a:pt x="133134" y="272719"/>
                </a:lnTo>
                <a:lnTo>
                  <a:pt x="134124" y="266319"/>
                </a:lnTo>
                <a:lnTo>
                  <a:pt x="135572" y="259892"/>
                </a:lnTo>
                <a:close/>
              </a:path>
              <a:path w="300990" h="427990">
                <a:moveTo>
                  <a:pt x="139954" y="320243"/>
                </a:moveTo>
                <a:lnTo>
                  <a:pt x="137604" y="314794"/>
                </a:lnTo>
                <a:lnTo>
                  <a:pt x="135775" y="309105"/>
                </a:lnTo>
                <a:lnTo>
                  <a:pt x="134505" y="303237"/>
                </a:lnTo>
                <a:lnTo>
                  <a:pt x="105702" y="332054"/>
                </a:lnTo>
                <a:lnTo>
                  <a:pt x="116916" y="343281"/>
                </a:lnTo>
                <a:lnTo>
                  <a:pt x="139954" y="320243"/>
                </a:lnTo>
                <a:close/>
              </a:path>
              <a:path w="300990" h="427990">
                <a:moveTo>
                  <a:pt x="151193" y="224434"/>
                </a:moveTo>
                <a:lnTo>
                  <a:pt x="148971" y="218097"/>
                </a:lnTo>
                <a:lnTo>
                  <a:pt x="147789" y="211797"/>
                </a:lnTo>
                <a:lnTo>
                  <a:pt x="147523" y="205663"/>
                </a:lnTo>
                <a:lnTo>
                  <a:pt x="63411" y="289775"/>
                </a:lnTo>
                <a:lnTo>
                  <a:pt x="74637" y="300990"/>
                </a:lnTo>
                <a:lnTo>
                  <a:pt x="151193" y="224434"/>
                </a:lnTo>
                <a:close/>
              </a:path>
              <a:path w="300990" h="427990">
                <a:moveTo>
                  <a:pt x="156641" y="345833"/>
                </a:moveTo>
                <a:lnTo>
                  <a:pt x="152984" y="341909"/>
                </a:lnTo>
                <a:lnTo>
                  <a:pt x="149720" y="337680"/>
                </a:lnTo>
                <a:lnTo>
                  <a:pt x="146837" y="333184"/>
                </a:lnTo>
                <a:lnTo>
                  <a:pt x="126834" y="353199"/>
                </a:lnTo>
                <a:lnTo>
                  <a:pt x="138049" y="364426"/>
                </a:lnTo>
                <a:lnTo>
                  <a:pt x="156641" y="345833"/>
                </a:lnTo>
                <a:close/>
              </a:path>
              <a:path w="300990" h="427990">
                <a:moveTo>
                  <a:pt x="180543" y="364210"/>
                </a:moveTo>
                <a:lnTo>
                  <a:pt x="175691" y="361632"/>
                </a:lnTo>
                <a:lnTo>
                  <a:pt x="171145" y="358673"/>
                </a:lnTo>
                <a:lnTo>
                  <a:pt x="166954" y="355371"/>
                </a:lnTo>
                <a:lnTo>
                  <a:pt x="147980" y="374332"/>
                </a:lnTo>
                <a:lnTo>
                  <a:pt x="159207" y="385559"/>
                </a:lnTo>
                <a:lnTo>
                  <a:pt x="180543" y="364210"/>
                </a:lnTo>
                <a:close/>
              </a:path>
              <a:path w="300990" h="427990">
                <a:moveTo>
                  <a:pt x="212648" y="374396"/>
                </a:moveTo>
                <a:lnTo>
                  <a:pt x="206273" y="373519"/>
                </a:lnTo>
                <a:lnTo>
                  <a:pt x="200202" y="372084"/>
                </a:lnTo>
                <a:lnTo>
                  <a:pt x="194449" y="370154"/>
                </a:lnTo>
                <a:lnTo>
                  <a:pt x="169113" y="395478"/>
                </a:lnTo>
                <a:lnTo>
                  <a:pt x="180340" y="406704"/>
                </a:lnTo>
                <a:lnTo>
                  <a:pt x="212648" y="374396"/>
                </a:lnTo>
                <a:close/>
              </a:path>
              <a:path w="300990" h="427990">
                <a:moveTo>
                  <a:pt x="237578" y="11214"/>
                </a:moveTo>
                <a:lnTo>
                  <a:pt x="226352" y="0"/>
                </a:lnTo>
                <a:lnTo>
                  <a:pt x="0" y="226352"/>
                </a:lnTo>
                <a:lnTo>
                  <a:pt x="11214" y="237566"/>
                </a:lnTo>
                <a:lnTo>
                  <a:pt x="237578" y="11214"/>
                </a:lnTo>
                <a:close/>
              </a:path>
              <a:path w="300990" h="427990">
                <a:moveTo>
                  <a:pt x="258025" y="371284"/>
                </a:moveTo>
                <a:lnTo>
                  <a:pt x="251231" y="372833"/>
                </a:lnTo>
                <a:lnTo>
                  <a:pt x="244563" y="374015"/>
                </a:lnTo>
                <a:lnTo>
                  <a:pt x="238023" y="374815"/>
                </a:lnTo>
                <a:lnTo>
                  <a:pt x="231635" y="375259"/>
                </a:lnTo>
                <a:lnTo>
                  <a:pt x="190258" y="416623"/>
                </a:lnTo>
                <a:lnTo>
                  <a:pt x="201472" y="427837"/>
                </a:lnTo>
                <a:lnTo>
                  <a:pt x="258025" y="371284"/>
                </a:lnTo>
                <a:close/>
              </a:path>
              <a:path w="300990" h="427990">
                <a:moveTo>
                  <a:pt x="258724" y="32359"/>
                </a:moveTo>
                <a:lnTo>
                  <a:pt x="247497" y="21132"/>
                </a:lnTo>
                <a:lnTo>
                  <a:pt x="21132" y="247497"/>
                </a:lnTo>
                <a:lnTo>
                  <a:pt x="32359" y="258711"/>
                </a:lnTo>
                <a:lnTo>
                  <a:pt x="258724" y="32359"/>
                </a:lnTo>
                <a:close/>
              </a:path>
              <a:path w="300990" h="427990">
                <a:moveTo>
                  <a:pt x="279857" y="53492"/>
                </a:moveTo>
                <a:lnTo>
                  <a:pt x="268630" y="42278"/>
                </a:lnTo>
                <a:lnTo>
                  <a:pt x="42278" y="268643"/>
                </a:lnTo>
                <a:lnTo>
                  <a:pt x="53505" y="279857"/>
                </a:lnTo>
                <a:lnTo>
                  <a:pt x="150876" y="182473"/>
                </a:lnTo>
                <a:lnTo>
                  <a:pt x="158559" y="166535"/>
                </a:lnTo>
                <a:lnTo>
                  <a:pt x="169697" y="152844"/>
                </a:lnTo>
                <a:lnTo>
                  <a:pt x="183426" y="141973"/>
                </a:lnTo>
                <a:lnTo>
                  <a:pt x="198818" y="134531"/>
                </a:lnTo>
                <a:lnTo>
                  <a:pt x="279857" y="53492"/>
                </a:lnTo>
                <a:close/>
              </a:path>
              <a:path w="300990" h="427990">
                <a:moveTo>
                  <a:pt x="300990" y="74637"/>
                </a:moveTo>
                <a:lnTo>
                  <a:pt x="289763" y="63411"/>
                </a:lnTo>
                <a:lnTo>
                  <a:pt x="267119" y="86067"/>
                </a:lnTo>
                <a:lnTo>
                  <a:pt x="275856" y="83477"/>
                </a:lnTo>
                <a:lnTo>
                  <a:pt x="283692" y="81699"/>
                </a:lnTo>
                <a:lnTo>
                  <a:pt x="290385" y="80581"/>
                </a:lnTo>
                <a:lnTo>
                  <a:pt x="295668" y="79971"/>
                </a:lnTo>
                <a:lnTo>
                  <a:pt x="300990" y="746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29011" y="430015"/>
            <a:ext cx="391160" cy="449580"/>
          </a:xfrm>
          <a:custGeom>
            <a:avLst/>
            <a:gdLst/>
            <a:ahLst/>
            <a:cxnLst/>
            <a:rect l="l" t="t" r="r" b="b"/>
            <a:pathLst>
              <a:path w="391159" h="449580">
                <a:moveTo>
                  <a:pt x="123012" y="85674"/>
                </a:moveTo>
                <a:lnTo>
                  <a:pt x="100761" y="63423"/>
                </a:lnTo>
                <a:lnTo>
                  <a:pt x="89547" y="74650"/>
                </a:lnTo>
                <a:lnTo>
                  <a:pt x="94805" y="79895"/>
                </a:lnTo>
                <a:lnTo>
                  <a:pt x="99860" y="80429"/>
                </a:lnTo>
                <a:lnTo>
                  <a:pt x="106426" y="81470"/>
                </a:lnTo>
                <a:lnTo>
                  <a:pt x="114236" y="83159"/>
                </a:lnTo>
                <a:lnTo>
                  <a:pt x="123012" y="85674"/>
                </a:lnTo>
                <a:close/>
              </a:path>
              <a:path w="391159" h="449580">
                <a:moveTo>
                  <a:pt x="179425" y="437984"/>
                </a:moveTo>
                <a:lnTo>
                  <a:pt x="100926" y="359498"/>
                </a:lnTo>
                <a:lnTo>
                  <a:pt x="148920" y="311505"/>
                </a:lnTo>
                <a:lnTo>
                  <a:pt x="137693" y="300278"/>
                </a:lnTo>
                <a:lnTo>
                  <a:pt x="89712" y="348272"/>
                </a:lnTo>
                <a:lnTo>
                  <a:pt x="41732" y="300278"/>
                </a:lnTo>
                <a:lnTo>
                  <a:pt x="30505" y="311505"/>
                </a:lnTo>
                <a:lnTo>
                  <a:pt x="78486" y="359498"/>
                </a:lnTo>
                <a:lnTo>
                  <a:pt x="0" y="437984"/>
                </a:lnTo>
                <a:lnTo>
                  <a:pt x="11226" y="449199"/>
                </a:lnTo>
                <a:lnTo>
                  <a:pt x="89712" y="370713"/>
                </a:lnTo>
                <a:lnTo>
                  <a:pt x="168198" y="449199"/>
                </a:lnTo>
                <a:lnTo>
                  <a:pt x="179425" y="437984"/>
                </a:lnTo>
                <a:close/>
              </a:path>
              <a:path w="391159" h="449580">
                <a:moveTo>
                  <a:pt x="200291" y="416610"/>
                </a:moveTo>
                <a:lnTo>
                  <a:pt x="158864" y="375208"/>
                </a:lnTo>
                <a:lnTo>
                  <a:pt x="152412" y="374713"/>
                </a:lnTo>
                <a:lnTo>
                  <a:pt x="145808" y="373849"/>
                </a:lnTo>
                <a:lnTo>
                  <a:pt x="139077" y="372605"/>
                </a:lnTo>
                <a:lnTo>
                  <a:pt x="132207" y="370979"/>
                </a:lnTo>
                <a:lnTo>
                  <a:pt x="189064" y="427837"/>
                </a:lnTo>
                <a:lnTo>
                  <a:pt x="200291" y="416610"/>
                </a:lnTo>
                <a:close/>
              </a:path>
              <a:path w="391159" h="449580">
                <a:moveTo>
                  <a:pt x="221437" y="395478"/>
                </a:moveTo>
                <a:lnTo>
                  <a:pt x="196316" y="370370"/>
                </a:lnTo>
                <a:lnTo>
                  <a:pt x="190512" y="372262"/>
                </a:lnTo>
                <a:lnTo>
                  <a:pt x="184404" y="373659"/>
                </a:lnTo>
                <a:lnTo>
                  <a:pt x="178003" y="374484"/>
                </a:lnTo>
                <a:lnTo>
                  <a:pt x="210210" y="406704"/>
                </a:lnTo>
                <a:lnTo>
                  <a:pt x="221437" y="395478"/>
                </a:lnTo>
                <a:close/>
              </a:path>
              <a:path w="391159" h="449580">
                <a:moveTo>
                  <a:pt x="242570" y="374332"/>
                </a:moveTo>
                <a:lnTo>
                  <a:pt x="223951" y="355727"/>
                </a:lnTo>
                <a:lnTo>
                  <a:pt x="219722" y="359016"/>
                </a:lnTo>
                <a:lnTo>
                  <a:pt x="215150" y="361950"/>
                </a:lnTo>
                <a:lnTo>
                  <a:pt x="210273" y="364490"/>
                </a:lnTo>
                <a:lnTo>
                  <a:pt x="231343" y="385559"/>
                </a:lnTo>
                <a:lnTo>
                  <a:pt x="242570" y="374332"/>
                </a:lnTo>
                <a:close/>
              </a:path>
              <a:path w="391159" h="449580">
                <a:moveTo>
                  <a:pt x="263702" y="353199"/>
                </a:moveTo>
                <a:lnTo>
                  <a:pt x="244208" y="333692"/>
                </a:lnTo>
                <a:lnTo>
                  <a:pt x="241300" y="338162"/>
                </a:lnTo>
                <a:lnTo>
                  <a:pt x="238010" y="342366"/>
                </a:lnTo>
                <a:lnTo>
                  <a:pt x="234340" y="346278"/>
                </a:lnTo>
                <a:lnTo>
                  <a:pt x="252488" y="364413"/>
                </a:lnTo>
                <a:lnTo>
                  <a:pt x="263702" y="353199"/>
                </a:lnTo>
                <a:close/>
              </a:path>
              <a:path w="391159" h="449580">
                <a:moveTo>
                  <a:pt x="284848" y="332054"/>
                </a:moveTo>
                <a:lnTo>
                  <a:pt x="256717" y="303923"/>
                </a:lnTo>
                <a:lnTo>
                  <a:pt x="255409" y="309753"/>
                </a:lnTo>
                <a:lnTo>
                  <a:pt x="253555" y="315417"/>
                </a:lnTo>
                <a:lnTo>
                  <a:pt x="251180" y="320827"/>
                </a:lnTo>
                <a:lnTo>
                  <a:pt x="273621" y="343281"/>
                </a:lnTo>
                <a:lnTo>
                  <a:pt x="284848" y="332054"/>
                </a:lnTo>
                <a:close/>
              </a:path>
              <a:path w="391159" h="449580">
                <a:moveTo>
                  <a:pt x="305981" y="310921"/>
                </a:moveTo>
                <a:lnTo>
                  <a:pt x="256082" y="261023"/>
                </a:lnTo>
                <a:lnTo>
                  <a:pt x="257441" y="267360"/>
                </a:lnTo>
                <a:lnTo>
                  <a:pt x="258356" y="273697"/>
                </a:lnTo>
                <a:lnTo>
                  <a:pt x="258826" y="279996"/>
                </a:lnTo>
                <a:lnTo>
                  <a:pt x="258889" y="286258"/>
                </a:lnTo>
                <a:lnTo>
                  <a:pt x="294767" y="322135"/>
                </a:lnTo>
                <a:lnTo>
                  <a:pt x="305981" y="310921"/>
                </a:lnTo>
                <a:close/>
              </a:path>
              <a:path w="391159" h="449580">
                <a:moveTo>
                  <a:pt x="327126" y="289775"/>
                </a:moveTo>
                <a:lnTo>
                  <a:pt x="243789" y="206438"/>
                </a:lnTo>
                <a:lnTo>
                  <a:pt x="243459" y="212534"/>
                </a:lnTo>
                <a:lnTo>
                  <a:pt x="242239" y="218782"/>
                </a:lnTo>
                <a:lnTo>
                  <a:pt x="239979" y="225069"/>
                </a:lnTo>
                <a:lnTo>
                  <a:pt x="315912" y="300990"/>
                </a:lnTo>
                <a:lnTo>
                  <a:pt x="327126" y="289775"/>
                </a:lnTo>
                <a:close/>
              </a:path>
              <a:path w="391159" h="449580">
                <a:moveTo>
                  <a:pt x="348259" y="268630"/>
                </a:moveTo>
                <a:lnTo>
                  <a:pt x="121920" y="42278"/>
                </a:lnTo>
                <a:lnTo>
                  <a:pt x="110693" y="53492"/>
                </a:lnTo>
                <a:lnTo>
                  <a:pt x="191287" y="134086"/>
                </a:lnTo>
                <a:lnTo>
                  <a:pt x="207340" y="141592"/>
                </a:lnTo>
                <a:lnTo>
                  <a:pt x="221615" y="152793"/>
                </a:lnTo>
                <a:lnTo>
                  <a:pt x="233121" y="167030"/>
                </a:lnTo>
                <a:lnTo>
                  <a:pt x="240868" y="183680"/>
                </a:lnTo>
                <a:lnTo>
                  <a:pt x="337045" y="279857"/>
                </a:lnTo>
                <a:lnTo>
                  <a:pt x="348259" y="268630"/>
                </a:lnTo>
                <a:close/>
              </a:path>
              <a:path w="391159" h="449580">
                <a:moveTo>
                  <a:pt x="369404" y="247497"/>
                </a:moveTo>
                <a:lnTo>
                  <a:pt x="143040" y="21132"/>
                </a:lnTo>
                <a:lnTo>
                  <a:pt x="131826" y="32359"/>
                </a:lnTo>
                <a:lnTo>
                  <a:pt x="358190" y="258711"/>
                </a:lnTo>
                <a:lnTo>
                  <a:pt x="369404" y="247497"/>
                </a:lnTo>
                <a:close/>
              </a:path>
              <a:path w="391159" h="449580">
                <a:moveTo>
                  <a:pt x="390550" y="226352"/>
                </a:moveTo>
                <a:lnTo>
                  <a:pt x="164185" y="0"/>
                </a:lnTo>
                <a:lnTo>
                  <a:pt x="152971" y="11214"/>
                </a:lnTo>
                <a:lnTo>
                  <a:pt x="379323" y="237566"/>
                </a:lnTo>
                <a:lnTo>
                  <a:pt x="390550" y="226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647509" y="954551"/>
            <a:ext cx="741902" cy="197247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7878046" y="418831"/>
            <a:ext cx="472440" cy="386715"/>
          </a:xfrm>
          <a:custGeom>
            <a:avLst/>
            <a:gdLst/>
            <a:ahLst/>
            <a:cxnLst/>
            <a:rect l="l" t="t" r="r" b="b"/>
            <a:pathLst>
              <a:path w="472440" h="386715">
                <a:moveTo>
                  <a:pt x="236076" y="0"/>
                </a:moveTo>
                <a:lnTo>
                  <a:pt x="183901" y="9186"/>
                </a:lnTo>
                <a:lnTo>
                  <a:pt x="142567" y="34454"/>
                </a:lnTo>
                <a:lnTo>
                  <a:pt x="114381" y="72365"/>
                </a:lnTo>
                <a:lnTo>
                  <a:pt x="101651" y="119483"/>
                </a:lnTo>
                <a:lnTo>
                  <a:pt x="61070" y="135746"/>
                </a:lnTo>
                <a:lnTo>
                  <a:pt x="28872" y="164269"/>
                </a:lnTo>
                <a:lnTo>
                  <a:pt x="7650" y="203328"/>
                </a:lnTo>
                <a:lnTo>
                  <a:pt x="0" y="251196"/>
                </a:lnTo>
                <a:lnTo>
                  <a:pt x="6648" y="296033"/>
                </a:lnTo>
                <a:lnTo>
                  <a:pt x="25204" y="333358"/>
                </a:lnTo>
                <a:lnTo>
                  <a:pt x="53582" y="361763"/>
                </a:lnTo>
                <a:lnTo>
                  <a:pt x="89696" y="379838"/>
                </a:lnTo>
                <a:lnTo>
                  <a:pt x="131461" y="386176"/>
                </a:lnTo>
                <a:lnTo>
                  <a:pt x="143722" y="385456"/>
                </a:lnTo>
                <a:lnTo>
                  <a:pt x="156411" y="383530"/>
                </a:lnTo>
                <a:lnTo>
                  <a:pt x="168538" y="380752"/>
                </a:lnTo>
                <a:lnTo>
                  <a:pt x="179114" y="377475"/>
                </a:lnTo>
                <a:lnTo>
                  <a:pt x="172203" y="374814"/>
                </a:lnTo>
                <a:lnTo>
                  <a:pt x="167404" y="372448"/>
                </a:lnTo>
                <a:lnTo>
                  <a:pt x="162474" y="369042"/>
                </a:lnTo>
                <a:lnTo>
                  <a:pt x="158293" y="365737"/>
                </a:lnTo>
                <a:lnTo>
                  <a:pt x="127681" y="365737"/>
                </a:lnTo>
                <a:lnTo>
                  <a:pt x="86587" y="356292"/>
                </a:lnTo>
                <a:lnTo>
                  <a:pt x="53523" y="332450"/>
                </a:lnTo>
                <a:lnTo>
                  <a:pt x="31487" y="296616"/>
                </a:lnTo>
                <a:lnTo>
                  <a:pt x="23475" y="251196"/>
                </a:lnTo>
                <a:lnTo>
                  <a:pt x="29253" y="211958"/>
                </a:lnTo>
                <a:lnTo>
                  <a:pt x="70039" y="155393"/>
                </a:lnTo>
                <a:lnTo>
                  <a:pt x="107965" y="138864"/>
                </a:lnTo>
                <a:lnTo>
                  <a:pt x="121765" y="137022"/>
                </a:lnTo>
                <a:lnTo>
                  <a:pt x="121661" y="135168"/>
                </a:lnTo>
                <a:lnTo>
                  <a:pt x="121441" y="133346"/>
                </a:lnTo>
                <a:lnTo>
                  <a:pt x="121441" y="126404"/>
                </a:lnTo>
                <a:lnTo>
                  <a:pt x="134417" y="79573"/>
                </a:lnTo>
                <a:lnTo>
                  <a:pt x="192987" y="30539"/>
                </a:lnTo>
                <a:lnTo>
                  <a:pt x="236076" y="23486"/>
                </a:lnTo>
                <a:lnTo>
                  <a:pt x="311647" y="23486"/>
                </a:lnTo>
                <a:lnTo>
                  <a:pt x="288255" y="9186"/>
                </a:lnTo>
                <a:lnTo>
                  <a:pt x="236076" y="0"/>
                </a:lnTo>
                <a:close/>
              </a:path>
              <a:path w="472440" h="386715">
                <a:moveTo>
                  <a:pt x="346763" y="385255"/>
                </a:moveTo>
                <a:lnTo>
                  <a:pt x="324576" y="385255"/>
                </a:lnTo>
                <a:lnTo>
                  <a:pt x="330345" y="385841"/>
                </a:lnTo>
                <a:lnTo>
                  <a:pt x="336021" y="386176"/>
                </a:lnTo>
                <a:lnTo>
                  <a:pt x="340691" y="386176"/>
                </a:lnTo>
                <a:lnTo>
                  <a:pt x="346763" y="385255"/>
                </a:lnTo>
                <a:close/>
              </a:path>
              <a:path w="472440" h="386715">
                <a:moveTo>
                  <a:pt x="370644" y="294546"/>
                </a:moveTo>
                <a:lnTo>
                  <a:pt x="344020" y="294546"/>
                </a:lnTo>
                <a:lnTo>
                  <a:pt x="347308" y="294713"/>
                </a:lnTo>
                <a:lnTo>
                  <a:pt x="350554" y="294985"/>
                </a:lnTo>
                <a:lnTo>
                  <a:pt x="346963" y="316569"/>
                </a:lnTo>
                <a:lnTo>
                  <a:pt x="339062" y="336138"/>
                </a:lnTo>
                <a:lnTo>
                  <a:pt x="327463" y="353018"/>
                </a:lnTo>
                <a:lnTo>
                  <a:pt x="312775" y="366533"/>
                </a:lnTo>
                <a:lnTo>
                  <a:pt x="312880" y="366711"/>
                </a:lnTo>
                <a:lnTo>
                  <a:pt x="308304" y="370480"/>
                </a:lnTo>
                <a:lnTo>
                  <a:pt x="301100" y="376229"/>
                </a:lnTo>
                <a:lnTo>
                  <a:pt x="296148" y="379318"/>
                </a:lnTo>
                <a:lnTo>
                  <a:pt x="300954" y="381155"/>
                </a:lnTo>
                <a:lnTo>
                  <a:pt x="307744" y="382795"/>
                </a:lnTo>
                <a:lnTo>
                  <a:pt x="315814" y="384178"/>
                </a:lnTo>
                <a:lnTo>
                  <a:pt x="324461" y="385244"/>
                </a:lnTo>
                <a:lnTo>
                  <a:pt x="346832" y="385244"/>
                </a:lnTo>
                <a:lnTo>
                  <a:pt x="382457" y="379838"/>
                </a:lnTo>
                <a:lnTo>
                  <a:pt x="410633" y="365737"/>
                </a:lnTo>
                <a:lnTo>
                  <a:pt x="344471" y="365737"/>
                </a:lnTo>
                <a:lnTo>
                  <a:pt x="355675" y="349714"/>
                </a:lnTo>
                <a:lnTo>
                  <a:pt x="364030" y="331771"/>
                </a:lnTo>
                <a:lnTo>
                  <a:pt x="369252" y="311740"/>
                </a:lnTo>
                <a:lnTo>
                  <a:pt x="370644" y="294546"/>
                </a:lnTo>
                <a:close/>
              </a:path>
              <a:path w="472440" h="386715">
                <a:moveTo>
                  <a:pt x="122425" y="274473"/>
                </a:moveTo>
                <a:lnTo>
                  <a:pt x="101724" y="275918"/>
                </a:lnTo>
                <a:lnTo>
                  <a:pt x="101305" y="280368"/>
                </a:lnTo>
                <a:lnTo>
                  <a:pt x="101214" y="282339"/>
                </a:lnTo>
                <a:lnTo>
                  <a:pt x="101096" y="289457"/>
                </a:lnTo>
                <a:lnTo>
                  <a:pt x="102900" y="311740"/>
                </a:lnTo>
                <a:lnTo>
                  <a:pt x="108122" y="331771"/>
                </a:lnTo>
                <a:lnTo>
                  <a:pt x="116477" y="349714"/>
                </a:lnTo>
                <a:lnTo>
                  <a:pt x="127681" y="365737"/>
                </a:lnTo>
                <a:lnTo>
                  <a:pt x="158293" y="365737"/>
                </a:lnTo>
                <a:lnTo>
                  <a:pt x="155168" y="363266"/>
                </a:lnTo>
                <a:lnTo>
                  <a:pt x="142089" y="349855"/>
                </a:lnTo>
                <a:lnTo>
                  <a:pt x="131802" y="333641"/>
                </a:lnTo>
                <a:lnTo>
                  <a:pt x="124805" y="315169"/>
                </a:lnTo>
                <a:lnTo>
                  <a:pt x="121598" y="294985"/>
                </a:lnTo>
                <a:lnTo>
                  <a:pt x="124844" y="294713"/>
                </a:lnTo>
                <a:lnTo>
                  <a:pt x="128132" y="294546"/>
                </a:lnTo>
                <a:lnTo>
                  <a:pt x="210781" y="294546"/>
                </a:lnTo>
                <a:lnTo>
                  <a:pt x="210614" y="287792"/>
                </a:lnTo>
                <a:lnTo>
                  <a:pt x="188591" y="287792"/>
                </a:lnTo>
                <a:lnTo>
                  <a:pt x="175876" y="282033"/>
                </a:lnTo>
                <a:lnTo>
                  <a:pt x="162135" y="277765"/>
                </a:lnTo>
                <a:lnTo>
                  <a:pt x="147339" y="275112"/>
                </a:lnTo>
                <a:lnTo>
                  <a:pt x="137296" y="274536"/>
                </a:lnTo>
                <a:lnTo>
                  <a:pt x="122425" y="274536"/>
                </a:lnTo>
                <a:close/>
              </a:path>
              <a:path w="472440" h="386715">
                <a:moveTo>
                  <a:pt x="311647" y="23486"/>
                </a:moveTo>
                <a:lnTo>
                  <a:pt x="236076" y="23486"/>
                </a:lnTo>
                <a:lnTo>
                  <a:pt x="278847" y="30539"/>
                </a:lnTo>
                <a:lnTo>
                  <a:pt x="313330" y="50057"/>
                </a:lnTo>
                <a:lnTo>
                  <a:pt x="337573" y="79573"/>
                </a:lnTo>
                <a:lnTo>
                  <a:pt x="349622" y="116624"/>
                </a:lnTo>
                <a:lnTo>
                  <a:pt x="350261" y="121483"/>
                </a:lnTo>
                <a:lnTo>
                  <a:pt x="350711" y="126404"/>
                </a:lnTo>
                <a:lnTo>
                  <a:pt x="350711" y="133346"/>
                </a:lnTo>
                <a:lnTo>
                  <a:pt x="350491" y="135168"/>
                </a:lnTo>
                <a:lnTo>
                  <a:pt x="350387" y="137022"/>
                </a:lnTo>
                <a:lnTo>
                  <a:pt x="402113" y="155393"/>
                </a:lnTo>
                <a:lnTo>
                  <a:pt x="442899" y="211958"/>
                </a:lnTo>
                <a:lnTo>
                  <a:pt x="448677" y="251196"/>
                </a:lnTo>
                <a:lnTo>
                  <a:pt x="440666" y="296616"/>
                </a:lnTo>
                <a:lnTo>
                  <a:pt x="418629" y="332450"/>
                </a:lnTo>
                <a:lnTo>
                  <a:pt x="385565" y="356292"/>
                </a:lnTo>
                <a:lnTo>
                  <a:pt x="344471" y="365737"/>
                </a:lnTo>
                <a:lnTo>
                  <a:pt x="410633" y="365737"/>
                </a:lnTo>
                <a:lnTo>
                  <a:pt x="418574" y="361763"/>
                </a:lnTo>
                <a:lnTo>
                  <a:pt x="446955" y="333358"/>
                </a:lnTo>
                <a:lnTo>
                  <a:pt x="465513" y="296033"/>
                </a:lnTo>
                <a:lnTo>
                  <a:pt x="472163" y="251196"/>
                </a:lnTo>
                <a:lnTo>
                  <a:pt x="464511" y="203328"/>
                </a:lnTo>
                <a:lnTo>
                  <a:pt x="443286" y="164269"/>
                </a:lnTo>
                <a:lnTo>
                  <a:pt x="411084" y="135746"/>
                </a:lnTo>
                <a:lnTo>
                  <a:pt x="370501" y="119483"/>
                </a:lnTo>
                <a:lnTo>
                  <a:pt x="357773" y="72365"/>
                </a:lnTo>
                <a:lnTo>
                  <a:pt x="329589" y="34454"/>
                </a:lnTo>
                <a:lnTo>
                  <a:pt x="311647" y="23486"/>
                </a:lnTo>
                <a:close/>
              </a:path>
              <a:path w="472440" h="386715">
                <a:moveTo>
                  <a:pt x="210781" y="294546"/>
                </a:moveTo>
                <a:lnTo>
                  <a:pt x="131461" y="294546"/>
                </a:lnTo>
                <a:lnTo>
                  <a:pt x="154729" y="297284"/>
                </a:lnTo>
                <a:lnTo>
                  <a:pt x="175870" y="305010"/>
                </a:lnTo>
                <a:lnTo>
                  <a:pt x="194075" y="316990"/>
                </a:lnTo>
                <a:lnTo>
                  <a:pt x="208538" y="332492"/>
                </a:lnTo>
                <a:lnTo>
                  <a:pt x="227322" y="320367"/>
                </a:lnTo>
                <a:lnTo>
                  <a:pt x="222349" y="314168"/>
                </a:lnTo>
                <a:lnTo>
                  <a:pt x="216893" y="308472"/>
                </a:lnTo>
                <a:lnTo>
                  <a:pt x="210998" y="303310"/>
                </a:lnTo>
                <a:lnTo>
                  <a:pt x="210781" y="294546"/>
                </a:lnTo>
                <a:close/>
              </a:path>
              <a:path w="472440" h="386715">
                <a:moveTo>
                  <a:pt x="264331" y="222474"/>
                </a:moveTo>
                <a:lnTo>
                  <a:pt x="239249" y="222474"/>
                </a:lnTo>
                <a:lnTo>
                  <a:pt x="239490" y="222757"/>
                </a:lnTo>
                <a:lnTo>
                  <a:pt x="239741" y="222998"/>
                </a:lnTo>
                <a:lnTo>
                  <a:pt x="239971" y="223281"/>
                </a:lnTo>
                <a:lnTo>
                  <a:pt x="252460" y="241830"/>
                </a:lnTo>
                <a:lnTo>
                  <a:pt x="260235" y="261886"/>
                </a:lnTo>
                <a:lnTo>
                  <a:pt x="263333" y="282505"/>
                </a:lnTo>
                <a:lnTo>
                  <a:pt x="261793" y="302744"/>
                </a:lnTo>
                <a:lnTo>
                  <a:pt x="255646" y="308053"/>
                </a:lnTo>
                <a:lnTo>
                  <a:pt x="249981" y="313948"/>
                </a:lnTo>
                <a:lnTo>
                  <a:pt x="244830" y="320367"/>
                </a:lnTo>
                <a:lnTo>
                  <a:pt x="263615" y="332492"/>
                </a:lnTo>
                <a:lnTo>
                  <a:pt x="278077" y="316990"/>
                </a:lnTo>
                <a:lnTo>
                  <a:pt x="296282" y="305010"/>
                </a:lnTo>
                <a:lnTo>
                  <a:pt x="317423" y="297284"/>
                </a:lnTo>
                <a:lnTo>
                  <a:pt x="340691" y="294546"/>
                </a:lnTo>
                <a:lnTo>
                  <a:pt x="370644" y="294546"/>
                </a:lnTo>
                <a:lnTo>
                  <a:pt x="371056" y="289457"/>
                </a:lnTo>
                <a:lnTo>
                  <a:pt x="371056" y="287090"/>
                </a:lnTo>
                <a:lnTo>
                  <a:pt x="284860" y="287090"/>
                </a:lnTo>
                <a:lnTo>
                  <a:pt x="283111" y="267319"/>
                </a:lnTo>
                <a:lnTo>
                  <a:pt x="277850" y="247781"/>
                </a:lnTo>
                <a:lnTo>
                  <a:pt x="268748" y="228649"/>
                </a:lnTo>
                <a:lnTo>
                  <a:pt x="264331" y="222474"/>
                </a:lnTo>
                <a:close/>
              </a:path>
              <a:path w="472440" h="386715">
                <a:moveTo>
                  <a:pt x="240558" y="194632"/>
                </a:moveTo>
                <a:lnTo>
                  <a:pt x="208905" y="227067"/>
                </a:lnTo>
                <a:lnTo>
                  <a:pt x="191377" y="266929"/>
                </a:lnTo>
                <a:lnTo>
                  <a:pt x="188591" y="287792"/>
                </a:lnTo>
                <a:lnTo>
                  <a:pt x="210614" y="287792"/>
                </a:lnTo>
                <a:lnTo>
                  <a:pt x="210541" y="284881"/>
                </a:lnTo>
                <a:lnTo>
                  <a:pt x="210633" y="281613"/>
                </a:lnTo>
                <a:lnTo>
                  <a:pt x="214967" y="261249"/>
                </a:lnTo>
                <a:lnTo>
                  <a:pt x="224418" y="241096"/>
                </a:lnTo>
                <a:lnTo>
                  <a:pt x="238788" y="222935"/>
                </a:lnTo>
                <a:lnTo>
                  <a:pt x="239249" y="222474"/>
                </a:lnTo>
                <a:lnTo>
                  <a:pt x="264331" y="222474"/>
                </a:lnTo>
                <a:lnTo>
                  <a:pt x="255479" y="210098"/>
                </a:lnTo>
                <a:lnTo>
                  <a:pt x="251070" y="204925"/>
                </a:lnTo>
                <a:lnTo>
                  <a:pt x="246369" y="200182"/>
                </a:lnTo>
                <a:lnTo>
                  <a:pt x="241448" y="195816"/>
                </a:lnTo>
                <a:lnTo>
                  <a:pt x="240558" y="194632"/>
                </a:lnTo>
                <a:close/>
              </a:path>
              <a:path w="472440" h="386715">
                <a:moveTo>
                  <a:pt x="343738" y="274201"/>
                </a:moveTo>
                <a:lnTo>
                  <a:pt x="340691" y="274201"/>
                </a:lnTo>
                <a:lnTo>
                  <a:pt x="325222" y="275060"/>
                </a:lnTo>
                <a:lnTo>
                  <a:pt x="310777" y="277567"/>
                </a:lnTo>
                <a:lnTo>
                  <a:pt x="297331" y="281613"/>
                </a:lnTo>
                <a:lnTo>
                  <a:pt x="284860" y="287090"/>
                </a:lnTo>
                <a:lnTo>
                  <a:pt x="371056" y="287090"/>
                </a:lnTo>
                <a:lnTo>
                  <a:pt x="349727" y="274536"/>
                </a:lnTo>
                <a:lnTo>
                  <a:pt x="346743" y="274347"/>
                </a:lnTo>
                <a:lnTo>
                  <a:pt x="343738" y="274201"/>
                </a:lnTo>
                <a:close/>
              </a:path>
              <a:path w="472440" h="386715">
                <a:moveTo>
                  <a:pt x="131461" y="274201"/>
                </a:moveTo>
                <a:lnTo>
                  <a:pt x="128414" y="274201"/>
                </a:lnTo>
                <a:lnTo>
                  <a:pt x="125409" y="274347"/>
                </a:lnTo>
                <a:lnTo>
                  <a:pt x="122425" y="274536"/>
                </a:lnTo>
                <a:lnTo>
                  <a:pt x="137296" y="274536"/>
                </a:lnTo>
                <a:lnTo>
                  <a:pt x="131461" y="274201"/>
                </a:lnTo>
                <a:close/>
              </a:path>
              <a:path w="472440" h="386715">
                <a:moveTo>
                  <a:pt x="349727" y="274473"/>
                </a:moveTo>
                <a:lnTo>
                  <a:pt x="350627" y="274536"/>
                </a:lnTo>
                <a:lnTo>
                  <a:pt x="349727" y="2744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694780" y="852137"/>
            <a:ext cx="838689" cy="29965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557932" y="3054221"/>
            <a:ext cx="8024495" cy="48412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12775">
              <a:lnSpc>
                <a:spcPct val="106900"/>
              </a:lnSpc>
              <a:spcBef>
                <a:spcPts val="95"/>
              </a:spcBef>
            </a:pP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Australian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working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ambitious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project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significantly </a:t>
            </a:r>
            <a:r>
              <a:rPr sz="1800" dirty="0">
                <a:latin typeface="Calibri Light"/>
                <a:cs typeface="Calibri Light"/>
              </a:rPr>
              <a:t>enhance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its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already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sound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sustainability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data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collection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reporting</a:t>
            </a:r>
            <a:r>
              <a:rPr sz="1800" spc="-25" dirty="0">
                <a:latin typeface="Calibri Light"/>
                <a:cs typeface="Calibri Light"/>
              </a:rPr>
              <a:t> to:</a:t>
            </a:r>
            <a:endParaRPr sz="1800" dirty="0">
              <a:latin typeface="Calibri Light"/>
              <a:cs typeface="Calibri Light"/>
            </a:endParaRPr>
          </a:p>
          <a:p>
            <a:pPr marL="221615" marR="5080" indent="-209550">
              <a:lnSpc>
                <a:spcPct val="106900"/>
              </a:lnSpc>
              <a:spcBef>
                <a:spcPts val="409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Develop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framework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with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indicators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that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are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aligned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major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current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emerging </a:t>
            </a:r>
            <a:r>
              <a:rPr sz="1800" spc="-25" dirty="0">
                <a:latin typeface="Calibri Light"/>
                <a:cs typeface="Calibri Light"/>
              </a:rPr>
              <a:t>market-</a:t>
            </a:r>
            <a:r>
              <a:rPr sz="1800" dirty="0">
                <a:latin typeface="Calibri Light"/>
                <a:cs typeface="Calibri Light"/>
              </a:rPr>
              <a:t>based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sustainability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standards</a:t>
            </a:r>
            <a:endParaRPr sz="1800" dirty="0">
              <a:latin typeface="Calibri Light"/>
              <a:cs typeface="Calibri Light"/>
            </a:endParaRPr>
          </a:p>
          <a:p>
            <a:pPr marL="222885" indent="-210185">
              <a:lnSpc>
                <a:spcPct val="100000"/>
              </a:lnSpc>
              <a:spcBef>
                <a:spcPts val="565"/>
              </a:spcBef>
              <a:buChar char="▪"/>
              <a:tabLst>
                <a:tab pos="222885" algn="l"/>
              </a:tabLst>
            </a:pPr>
            <a:r>
              <a:rPr sz="1800" dirty="0">
                <a:latin typeface="Calibri Light"/>
                <a:cs typeface="Calibri Light"/>
              </a:rPr>
              <a:t>Identify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30" dirty="0">
                <a:latin typeface="Calibri Light"/>
                <a:cs typeface="Calibri Light"/>
              </a:rPr>
              <a:t>cost-</a:t>
            </a:r>
            <a:r>
              <a:rPr sz="1800" spc="-10" dirty="0">
                <a:latin typeface="Calibri Light"/>
                <a:cs typeface="Calibri Light"/>
              </a:rPr>
              <a:t>effective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robust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data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sources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indicator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gaps</a:t>
            </a:r>
            <a:endParaRPr sz="1800" dirty="0">
              <a:latin typeface="Calibri Light"/>
              <a:cs typeface="Calibri Light"/>
            </a:endParaRPr>
          </a:p>
          <a:p>
            <a:pPr marL="222885" indent="-210185">
              <a:lnSpc>
                <a:spcPct val="100000"/>
              </a:lnSpc>
              <a:spcBef>
                <a:spcPts val="560"/>
              </a:spcBef>
              <a:buChar char="▪"/>
              <a:tabLst>
                <a:tab pos="222885" algn="l"/>
              </a:tabLst>
            </a:pPr>
            <a:r>
              <a:rPr sz="1800" dirty="0">
                <a:latin typeface="Calibri Light"/>
                <a:cs typeface="Calibri Light"/>
              </a:rPr>
              <a:t>Use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enhanced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data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explore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if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20" dirty="0">
                <a:latin typeface="Calibri Light"/>
                <a:cs typeface="Calibri Light"/>
              </a:rPr>
              <a:t> can</a:t>
            </a:r>
            <a:r>
              <a:rPr lang="en-AU" sz="1800" spc="-20" dirty="0">
                <a:latin typeface="Calibri Light"/>
                <a:cs typeface="Calibri Light"/>
              </a:rPr>
              <a:t> use this single data source for multiple purposes, including</a:t>
            </a:r>
            <a:r>
              <a:rPr sz="1800" spc="-20" dirty="0">
                <a:latin typeface="Calibri Light"/>
                <a:cs typeface="Calibri Light"/>
              </a:rPr>
              <a:t>:</a:t>
            </a:r>
            <a:endParaRPr sz="1800" dirty="0">
              <a:latin typeface="Calibri Light"/>
              <a:cs typeface="Calibri Light"/>
            </a:endParaRPr>
          </a:p>
          <a:p>
            <a:pPr marL="452120" marR="20955" lvl="1" indent="-230504">
              <a:lnSpc>
                <a:spcPct val="106900"/>
              </a:lnSpc>
              <a:spcBef>
                <a:spcPts val="409"/>
              </a:spcBef>
              <a:buChar char="▪"/>
              <a:tabLst>
                <a:tab pos="452120" algn="l"/>
              </a:tabLst>
            </a:pPr>
            <a:r>
              <a:rPr sz="1800" dirty="0">
                <a:latin typeface="Calibri Light"/>
                <a:cs typeface="Calibri Light"/>
              </a:rPr>
              <a:t>Create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industry-</a:t>
            </a:r>
            <a:r>
              <a:rPr sz="1800" dirty="0">
                <a:latin typeface="Calibri Light"/>
                <a:cs typeface="Calibri Light"/>
              </a:rPr>
              <a:t>scale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natural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social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assessments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(this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work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focus </a:t>
            </a:r>
            <a:r>
              <a:rPr sz="1800" dirty="0">
                <a:latin typeface="Calibri Light"/>
                <a:cs typeface="Calibri Light"/>
              </a:rPr>
              <a:t>of this </a:t>
            </a:r>
            <a:r>
              <a:rPr sz="1800" spc="-10" dirty="0">
                <a:latin typeface="Calibri Light"/>
                <a:cs typeface="Calibri Light"/>
              </a:rPr>
              <a:t>paper)</a:t>
            </a:r>
            <a:endParaRPr sz="1800" dirty="0">
              <a:latin typeface="Calibri Light"/>
              <a:cs typeface="Calibri Light"/>
            </a:endParaRPr>
          </a:p>
          <a:p>
            <a:pPr marL="452120" lvl="1" indent="-230504">
              <a:lnSpc>
                <a:spcPct val="100000"/>
              </a:lnSpc>
              <a:spcBef>
                <a:spcPts val="560"/>
              </a:spcBef>
              <a:buChar char="▪"/>
              <a:tabLst>
                <a:tab pos="452120" algn="l"/>
              </a:tabLst>
            </a:pPr>
            <a:r>
              <a:rPr lang="en-AU" sz="1800" dirty="0">
                <a:latin typeface="Calibri Light"/>
                <a:cs typeface="Calibri Light"/>
              </a:rPr>
              <a:t>Give</a:t>
            </a:r>
            <a:r>
              <a:rPr lang="en-AU" sz="1800" spc="-30" dirty="0">
                <a:latin typeface="Calibri Light"/>
                <a:cs typeface="Calibri Light"/>
              </a:rPr>
              <a:t> customers and other </a:t>
            </a:r>
            <a:r>
              <a:rPr lang="en-AU" sz="1800" spc="-10" dirty="0">
                <a:latin typeface="Calibri Light"/>
                <a:cs typeface="Calibri Light"/>
              </a:rPr>
              <a:t>stakeholders</a:t>
            </a:r>
            <a:r>
              <a:rPr lang="en-AU" sz="1800" spc="-25" dirty="0">
                <a:latin typeface="Calibri Light"/>
                <a:cs typeface="Calibri Light"/>
              </a:rPr>
              <a:t> </a:t>
            </a:r>
            <a:r>
              <a:rPr lang="en-AU" sz="1800" dirty="0">
                <a:latin typeface="Calibri Light"/>
                <a:cs typeface="Calibri Light"/>
              </a:rPr>
              <a:t>better</a:t>
            </a:r>
            <a:r>
              <a:rPr lang="en-AU" sz="1800" spc="-30" dirty="0">
                <a:latin typeface="Calibri Light"/>
                <a:cs typeface="Calibri Light"/>
              </a:rPr>
              <a:t> </a:t>
            </a:r>
            <a:r>
              <a:rPr lang="en-AU" sz="1800" dirty="0">
                <a:latin typeface="Calibri Light"/>
                <a:cs typeface="Calibri Light"/>
              </a:rPr>
              <a:t>access</a:t>
            </a:r>
            <a:r>
              <a:rPr lang="en-AU" sz="1800" spc="-25" dirty="0">
                <a:latin typeface="Calibri Light"/>
                <a:cs typeface="Calibri Light"/>
              </a:rPr>
              <a:t> </a:t>
            </a:r>
            <a:r>
              <a:rPr lang="en-AU" sz="1800" dirty="0">
                <a:latin typeface="Calibri Light"/>
                <a:cs typeface="Calibri Light"/>
              </a:rPr>
              <a:t>to</a:t>
            </a:r>
            <a:r>
              <a:rPr lang="en-AU" sz="1800" spc="-25" dirty="0">
                <a:latin typeface="Calibri Light"/>
                <a:cs typeface="Calibri Light"/>
              </a:rPr>
              <a:t> </a:t>
            </a:r>
            <a:r>
              <a:rPr lang="en-AU" sz="1800" dirty="0">
                <a:latin typeface="Calibri Light"/>
                <a:cs typeface="Calibri Light"/>
              </a:rPr>
              <a:t>the</a:t>
            </a:r>
            <a:r>
              <a:rPr lang="en-AU" sz="1800" spc="-25" dirty="0">
                <a:latin typeface="Calibri Light"/>
                <a:cs typeface="Calibri Light"/>
              </a:rPr>
              <a:t> </a:t>
            </a:r>
            <a:r>
              <a:rPr lang="en-AU" sz="1800" spc="-20" dirty="0">
                <a:latin typeface="Calibri Light"/>
                <a:cs typeface="Calibri Light"/>
              </a:rPr>
              <a:t>data </a:t>
            </a:r>
            <a:r>
              <a:rPr lang="en-AU" sz="1800" dirty="0">
                <a:latin typeface="Calibri Light"/>
                <a:cs typeface="Calibri Light"/>
              </a:rPr>
              <a:t>they</a:t>
            </a:r>
            <a:r>
              <a:rPr lang="en-AU" sz="1800" spc="-20" dirty="0">
                <a:latin typeface="Calibri Light"/>
                <a:cs typeface="Calibri Light"/>
              </a:rPr>
              <a:t> </a:t>
            </a:r>
            <a:r>
              <a:rPr lang="en-AU" sz="1800" spc="-10" dirty="0">
                <a:latin typeface="Calibri Light"/>
                <a:cs typeface="Calibri Light"/>
              </a:rPr>
              <a:t>need for decision-making and sustainability disclosures</a:t>
            </a:r>
          </a:p>
          <a:p>
            <a:pPr marL="452120" lvl="1" indent="-230504">
              <a:lnSpc>
                <a:spcPct val="100000"/>
              </a:lnSpc>
              <a:spcBef>
                <a:spcPts val="560"/>
              </a:spcBef>
              <a:buChar char="▪"/>
              <a:tabLst>
                <a:tab pos="452120" algn="l"/>
              </a:tabLst>
            </a:pPr>
            <a:r>
              <a:rPr sz="1800" dirty="0">
                <a:latin typeface="Calibri Light"/>
                <a:cs typeface="Calibri Light"/>
              </a:rPr>
              <a:t>Set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Science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Based</a:t>
            </a:r>
            <a:r>
              <a:rPr sz="1800" spc="-10" dirty="0">
                <a:latin typeface="Calibri Light"/>
                <a:cs typeface="Calibri Light"/>
              </a:rPr>
              <a:t> Targets</a:t>
            </a:r>
            <a:endParaRPr sz="1800" dirty="0">
              <a:latin typeface="Calibri Light"/>
              <a:cs typeface="Calibri Light"/>
            </a:endParaRPr>
          </a:p>
          <a:p>
            <a:pPr marL="452120" marR="414655" lvl="1" indent="-230504">
              <a:lnSpc>
                <a:spcPct val="106900"/>
              </a:lnSpc>
              <a:spcBef>
                <a:spcPts val="414"/>
              </a:spcBef>
              <a:buChar char="▪"/>
              <a:tabLst>
                <a:tab pos="452120" algn="l"/>
              </a:tabLst>
            </a:pPr>
            <a:r>
              <a:rPr sz="1800" dirty="0">
                <a:latin typeface="Calibri Light"/>
                <a:cs typeface="Calibri Light"/>
              </a:rPr>
              <a:t>Produce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annual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integrated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reports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more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clearly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communicate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links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and </a:t>
            </a:r>
            <a:r>
              <a:rPr sz="1800" spc="-20" dirty="0">
                <a:latin typeface="Calibri Light"/>
                <a:cs typeface="Calibri Light"/>
              </a:rPr>
              <a:t>trade-</a:t>
            </a:r>
            <a:r>
              <a:rPr sz="1800" dirty="0">
                <a:latin typeface="Calibri Light"/>
                <a:cs typeface="Calibri Light"/>
              </a:rPr>
              <a:t>offs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between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natural,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social,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financial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capital</a:t>
            </a:r>
            <a:endParaRPr sz="1800" dirty="0">
              <a:latin typeface="Calibri Light"/>
              <a:cs typeface="Calibri Light"/>
            </a:endParaRPr>
          </a:p>
          <a:p>
            <a:pPr marL="452120" marR="55244" lvl="1" indent="-230504">
              <a:lnSpc>
                <a:spcPct val="106900"/>
              </a:lnSpc>
              <a:spcBef>
                <a:spcPts val="409"/>
              </a:spcBef>
              <a:buChar char="▪"/>
              <a:tabLst>
                <a:tab pos="452120" algn="l"/>
              </a:tabLst>
            </a:pPr>
            <a:r>
              <a:rPr lang="en-AU" sz="1800" spc="-10" dirty="0">
                <a:latin typeface="Calibri Light"/>
                <a:cs typeface="Calibri Light"/>
              </a:rPr>
              <a:t>Measure the outcomes of natural and social capital “regenerative” practices</a:t>
            </a:r>
            <a:r>
              <a:rPr sz="1800" spc="-10" dirty="0">
                <a:latin typeface="Calibri Light"/>
                <a:cs typeface="Calibri Light"/>
              </a:rPr>
              <a:t>.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432008" y="2949512"/>
            <a:ext cx="8104505" cy="481076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70"/>
              </a:spcBef>
            </a:pPr>
            <a:r>
              <a:rPr sz="1800" b="1" spc="60" dirty="0">
                <a:solidFill>
                  <a:srgbClr val="812363"/>
                </a:solidFill>
                <a:latin typeface="Calibri"/>
                <a:cs typeface="Calibri"/>
              </a:rPr>
              <a:t>SCALABILITY</a:t>
            </a:r>
            <a:endParaRPr sz="1800" dirty="0">
              <a:latin typeface="Calibri"/>
              <a:cs typeface="Calibri"/>
            </a:endParaRPr>
          </a:p>
          <a:p>
            <a:pPr marL="12700" marR="201295">
              <a:lnSpc>
                <a:spcPct val="106900"/>
              </a:lnSpc>
              <a:spcBef>
                <a:spcPts val="825"/>
              </a:spcBef>
            </a:pP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project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designed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scalable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repeatable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across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industries;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it</a:t>
            </a:r>
            <a:r>
              <a:rPr sz="1800" spc="-20" dirty="0">
                <a:latin typeface="Calibri Light"/>
                <a:cs typeface="Calibri Light"/>
              </a:rPr>
              <a:t> will </a:t>
            </a:r>
            <a:r>
              <a:rPr sz="1800" dirty="0">
                <a:latin typeface="Calibri Light"/>
                <a:cs typeface="Calibri Light"/>
              </a:rPr>
              <a:t>provide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25" dirty="0">
                <a:latin typeface="Calibri Light"/>
                <a:cs typeface="Calibri Light"/>
              </a:rPr>
              <a:t> proof-of-</a:t>
            </a:r>
            <a:r>
              <a:rPr sz="1800" dirty="0">
                <a:latin typeface="Calibri Light"/>
                <a:cs typeface="Calibri Light"/>
              </a:rPr>
              <a:t>concept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other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Australian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agricultural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sustainability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frameworks.</a:t>
            </a:r>
            <a:endParaRPr sz="1800" dirty="0">
              <a:latin typeface="Calibri Light"/>
              <a:cs typeface="Calibri Light"/>
            </a:endParaRPr>
          </a:p>
          <a:p>
            <a:pPr marL="221615" marR="5080" indent="-209550">
              <a:lnSpc>
                <a:spcPct val="106900"/>
              </a:lnSpc>
              <a:spcBef>
                <a:spcPts val="409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Progress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learnings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from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project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will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regularly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shared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with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other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industries, </a:t>
            </a:r>
            <a:r>
              <a:rPr sz="1800" dirty="0">
                <a:latin typeface="Calibri Light"/>
                <a:cs typeface="Calibri Light"/>
              </a:rPr>
              <a:t>so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work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towards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consistent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indicators,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credible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robust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reporting,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and </a:t>
            </a:r>
            <a:r>
              <a:rPr sz="1800" dirty="0">
                <a:latin typeface="Calibri Light"/>
                <a:cs typeface="Calibri Light"/>
              </a:rPr>
              <a:t>increased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awareness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support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from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our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farmers</a:t>
            </a:r>
            <a:endParaRPr sz="1800" dirty="0">
              <a:latin typeface="Calibri Light"/>
              <a:cs typeface="Calibri Light"/>
            </a:endParaRPr>
          </a:p>
          <a:p>
            <a:pPr marL="221615" marR="212090" indent="-209550">
              <a:lnSpc>
                <a:spcPct val="106900"/>
              </a:lnSpc>
              <a:spcBef>
                <a:spcPts val="409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Decisions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assumptions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will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documented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provide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consistency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future </a:t>
            </a:r>
            <a:r>
              <a:rPr sz="1800" dirty="0">
                <a:latin typeface="Calibri Light"/>
                <a:cs typeface="Calibri Light"/>
              </a:rPr>
              <a:t>assessments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other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industries,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provide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defensible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justifications </a:t>
            </a:r>
            <a:r>
              <a:rPr sz="1800" dirty="0">
                <a:latin typeface="Calibri Light"/>
                <a:cs typeface="Calibri Light"/>
              </a:rPr>
              <a:t>of </a:t>
            </a:r>
            <a:r>
              <a:rPr sz="1800" spc="-10" dirty="0">
                <a:latin typeface="Calibri Light"/>
                <a:cs typeface="Calibri Light"/>
              </a:rPr>
              <a:t>decisions.</a:t>
            </a:r>
            <a:endParaRPr sz="1800" dirty="0">
              <a:latin typeface="Calibri Light"/>
              <a:cs typeface="Calibri Light"/>
            </a:endParaRPr>
          </a:p>
          <a:p>
            <a:pPr marL="17145">
              <a:lnSpc>
                <a:spcPct val="100000"/>
              </a:lnSpc>
              <a:spcBef>
                <a:spcPts val="2210"/>
              </a:spcBef>
            </a:pPr>
            <a:r>
              <a:rPr sz="1800" b="1" spc="10" dirty="0">
                <a:solidFill>
                  <a:srgbClr val="812363"/>
                </a:solidFill>
                <a:latin typeface="Calibri"/>
                <a:cs typeface="Calibri"/>
              </a:rPr>
              <a:t>STAKEHOLDER</a:t>
            </a:r>
            <a:r>
              <a:rPr sz="1800" b="1" spc="45" dirty="0">
                <a:solidFill>
                  <a:srgbClr val="812363"/>
                </a:solidFill>
                <a:latin typeface="Calibri"/>
                <a:cs typeface="Calibri"/>
              </a:rPr>
              <a:t>  </a:t>
            </a:r>
            <a:r>
              <a:rPr sz="1800" b="1" spc="55" dirty="0">
                <a:solidFill>
                  <a:srgbClr val="812363"/>
                </a:solidFill>
                <a:latin typeface="Calibri"/>
                <a:cs typeface="Calibri"/>
              </a:rPr>
              <a:t>FEEDBACK</a:t>
            </a:r>
            <a:endParaRPr sz="1800" dirty="0">
              <a:latin typeface="Calibri"/>
              <a:cs typeface="Calibri"/>
            </a:endParaRPr>
          </a:p>
          <a:p>
            <a:pPr marL="12700" marR="53975">
              <a:lnSpc>
                <a:spcPct val="106900"/>
              </a:lnSpc>
              <a:spcBef>
                <a:spcPts val="825"/>
              </a:spcBef>
            </a:pPr>
            <a:r>
              <a:rPr sz="1800" dirty="0">
                <a:latin typeface="Calibri Light"/>
                <a:cs typeface="Calibri Light"/>
              </a:rPr>
              <a:t>These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slides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supporting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documents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were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shared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natural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social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capital </a:t>
            </a:r>
            <a:r>
              <a:rPr sz="1800" dirty="0">
                <a:latin typeface="Calibri Light"/>
                <a:cs typeface="Calibri Light"/>
              </a:rPr>
              <a:t>working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group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(coordinated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via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Australian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Agriculture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Sustainability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Framework </a:t>
            </a:r>
            <a:r>
              <a:rPr sz="1800" dirty="0">
                <a:latin typeface="Calibri Light"/>
                <a:cs typeface="Calibri Light"/>
              </a:rPr>
              <a:t>community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practice)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meetings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held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6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10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November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2023.</a:t>
            </a:r>
            <a:r>
              <a:rPr sz="1800" spc="39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Key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questions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and </a:t>
            </a:r>
            <a:r>
              <a:rPr sz="1800" dirty="0">
                <a:latin typeface="Calibri Light"/>
                <a:cs typeface="Calibri Light"/>
              </a:rPr>
              <a:t>feedback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are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highlighted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yellow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relevant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slides.</a:t>
            </a:r>
            <a:endParaRPr sz="1800" dirty="0">
              <a:latin typeface="Calibri Light"/>
              <a:cs typeface="Calibri Ligh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0632" y="890025"/>
            <a:ext cx="4044379" cy="1361215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861343" y="1230717"/>
            <a:ext cx="3354704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110" dirty="0"/>
              <a:t>BACKGROUND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62E1FB1-0A66-061A-E8B4-7439752F1D14}"/>
              </a:ext>
            </a:extLst>
          </p:cNvPr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12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8D5669B-68D4-600C-6FF6-0B5900514AE2}"/>
              </a:ext>
            </a:extLst>
          </p:cNvPr>
          <p:cNvSpPr/>
          <p:nvPr/>
        </p:nvSpPr>
        <p:spPr>
          <a:xfrm>
            <a:off x="6930993" y="8598686"/>
            <a:ext cx="246379" cy="257810"/>
          </a:xfrm>
          <a:custGeom>
            <a:avLst/>
            <a:gdLst/>
            <a:ahLst/>
            <a:cxnLst/>
            <a:rect l="l" t="t" r="r" b="b"/>
            <a:pathLst>
              <a:path w="246379" h="257809">
                <a:moveTo>
                  <a:pt x="84981" y="0"/>
                </a:moveTo>
                <a:lnTo>
                  <a:pt x="0" y="0"/>
                </a:lnTo>
                <a:lnTo>
                  <a:pt x="0" y="45192"/>
                </a:lnTo>
                <a:lnTo>
                  <a:pt x="84981" y="45192"/>
                </a:lnTo>
                <a:lnTo>
                  <a:pt x="107712" y="46841"/>
                </a:lnTo>
                <a:lnTo>
                  <a:pt x="148655" y="63801"/>
                </a:lnTo>
                <a:lnTo>
                  <a:pt x="180685" y="95495"/>
                </a:lnTo>
                <a:lnTo>
                  <a:pt x="197833" y="132776"/>
                </a:lnTo>
                <a:lnTo>
                  <a:pt x="201187" y="257709"/>
                </a:lnTo>
                <a:lnTo>
                  <a:pt x="246118" y="257709"/>
                </a:lnTo>
                <a:lnTo>
                  <a:pt x="246118" y="149932"/>
                </a:lnTo>
                <a:lnTo>
                  <a:pt x="242084" y="121672"/>
                </a:lnTo>
                <a:lnTo>
                  <a:pt x="218435" y="70914"/>
                </a:lnTo>
                <a:lnTo>
                  <a:pt x="192193" y="41255"/>
                </a:lnTo>
                <a:lnTo>
                  <a:pt x="142620" y="10222"/>
                </a:lnTo>
                <a:lnTo>
                  <a:pt x="114889" y="2544"/>
                </a:lnTo>
                <a:lnTo>
                  <a:pt x="849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F7F5C215-0160-B984-0E64-7567EF08F918}"/>
              </a:ext>
            </a:extLst>
          </p:cNvPr>
          <p:cNvSpPr/>
          <p:nvPr/>
        </p:nvSpPr>
        <p:spPr>
          <a:xfrm>
            <a:off x="6930999" y="9480236"/>
            <a:ext cx="246379" cy="257810"/>
          </a:xfrm>
          <a:custGeom>
            <a:avLst/>
            <a:gdLst/>
            <a:ahLst/>
            <a:cxnLst/>
            <a:rect l="l" t="t" r="r" b="b"/>
            <a:pathLst>
              <a:path w="246379" h="257809">
                <a:moveTo>
                  <a:pt x="246128" y="0"/>
                </a:moveTo>
                <a:lnTo>
                  <a:pt x="201187" y="0"/>
                </a:lnTo>
                <a:lnTo>
                  <a:pt x="201135" y="102436"/>
                </a:lnTo>
                <a:lnTo>
                  <a:pt x="197873" y="123130"/>
                </a:lnTo>
                <a:lnTo>
                  <a:pt x="191216" y="142460"/>
                </a:lnTo>
                <a:lnTo>
                  <a:pt x="181195" y="160359"/>
                </a:lnTo>
                <a:lnTo>
                  <a:pt x="167837" y="176759"/>
                </a:lnTo>
                <a:lnTo>
                  <a:pt x="161597" y="183261"/>
                </a:lnTo>
                <a:lnTo>
                  <a:pt x="160267" y="183261"/>
                </a:lnTo>
                <a:lnTo>
                  <a:pt x="143435" y="196026"/>
                </a:lnTo>
                <a:lnTo>
                  <a:pt x="125237" y="205173"/>
                </a:lnTo>
                <a:lnTo>
                  <a:pt x="105727" y="210677"/>
                </a:lnTo>
                <a:lnTo>
                  <a:pt x="84960" y="212517"/>
                </a:lnTo>
                <a:lnTo>
                  <a:pt x="0" y="212517"/>
                </a:lnTo>
                <a:lnTo>
                  <a:pt x="0" y="257688"/>
                </a:lnTo>
                <a:lnTo>
                  <a:pt x="84960" y="257688"/>
                </a:lnTo>
                <a:lnTo>
                  <a:pt x="116744" y="254388"/>
                </a:lnTo>
                <a:lnTo>
                  <a:pt x="173280" y="230051"/>
                </a:lnTo>
                <a:lnTo>
                  <a:pt x="218314" y="185976"/>
                </a:lnTo>
                <a:lnTo>
                  <a:pt x="242087" y="134242"/>
                </a:lnTo>
                <a:lnTo>
                  <a:pt x="246160" y="104970"/>
                </a:lnTo>
                <a:lnTo>
                  <a:pt x="2461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F4A2344-9B65-3CC7-34EE-D30D689743BB}"/>
              </a:ext>
            </a:extLst>
          </p:cNvPr>
          <p:cNvSpPr/>
          <p:nvPr/>
        </p:nvSpPr>
        <p:spPr>
          <a:xfrm>
            <a:off x="3435782" y="9156680"/>
            <a:ext cx="3484245" cy="581660"/>
          </a:xfrm>
          <a:custGeom>
            <a:avLst/>
            <a:gdLst/>
            <a:ahLst/>
            <a:cxnLst/>
            <a:rect l="l" t="t" r="r" b="b"/>
            <a:pathLst>
              <a:path w="3484245" h="581659">
                <a:moveTo>
                  <a:pt x="246126" y="536079"/>
                </a:moveTo>
                <a:lnTo>
                  <a:pt x="161150" y="536079"/>
                </a:lnTo>
                <a:lnTo>
                  <a:pt x="140398" y="534238"/>
                </a:lnTo>
                <a:lnTo>
                  <a:pt x="120891" y="528739"/>
                </a:lnTo>
                <a:lnTo>
                  <a:pt x="102692" y="519582"/>
                </a:lnTo>
                <a:lnTo>
                  <a:pt x="85864" y="506818"/>
                </a:lnTo>
                <a:lnTo>
                  <a:pt x="85610" y="506818"/>
                </a:lnTo>
                <a:lnTo>
                  <a:pt x="54444" y="465975"/>
                </a:lnTo>
                <a:lnTo>
                  <a:pt x="44970" y="425475"/>
                </a:lnTo>
                <a:lnTo>
                  <a:pt x="44932" y="323557"/>
                </a:lnTo>
                <a:lnTo>
                  <a:pt x="0" y="323557"/>
                </a:lnTo>
                <a:lnTo>
                  <a:pt x="0" y="429602"/>
                </a:lnTo>
                <a:lnTo>
                  <a:pt x="3924" y="456704"/>
                </a:lnTo>
                <a:lnTo>
                  <a:pt x="24917" y="505587"/>
                </a:lnTo>
                <a:lnTo>
                  <a:pt x="72834" y="553605"/>
                </a:lnTo>
                <a:lnTo>
                  <a:pt x="129489" y="577938"/>
                </a:lnTo>
                <a:lnTo>
                  <a:pt x="161417" y="581240"/>
                </a:lnTo>
                <a:lnTo>
                  <a:pt x="246126" y="581240"/>
                </a:lnTo>
                <a:lnTo>
                  <a:pt x="246126" y="536079"/>
                </a:lnTo>
                <a:close/>
              </a:path>
              <a:path w="3484245" h="581659">
                <a:moveTo>
                  <a:pt x="376974" y="59372"/>
                </a:moveTo>
                <a:lnTo>
                  <a:pt x="375513" y="45224"/>
                </a:lnTo>
                <a:lnTo>
                  <a:pt x="374662" y="36931"/>
                </a:lnTo>
                <a:lnTo>
                  <a:pt x="366293" y="19646"/>
                </a:lnTo>
                <a:lnTo>
                  <a:pt x="349758" y="8509"/>
                </a:lnTo>
                <a:lnTo>
                  <a:pt x="335178" y="6375"/>
                </a:lnTo>
                <a:lnTo>
                  <a:pt x="335178" y="50241"/>
                </a:lnTo>
                <a:lnTo>
                  <a:pt x="335178" y="144754"/>
                </a:lnTo>
                <a:lnTo>
                  <a:pt x="331546" y="150241"/>
                </a:lnTo>
                <a:lnTo>
                  <a:pt x="302018" y="150241"/>
                </a:lnTo>
                <a:lnTo>
                  <a:pt x="302018" y="45224"/>
                </a:lnTo>
                <a:lnTo>
                  <a:pt x="331089" y="45224"/>
                </a:lnTo>
                <a:lnTo>
                  <a:pt x="335178" y="50241"/>
                </a:lnTo>
                <a:lnTo>
                  <a:pt x="335178" y="6375"/>
                </a:lnTo>
                <a:lnTo>
                  <a:pt x="322897" y="4572"/>
                </a:lnTo>
                <a:lnTo>
                  <a:pt x="259753" y="4572"/>
                </a:lnTo>
                <a:lnTo>
                  <a:pt x="259753" y="324231"/>
                </a:lnTo>
                <a:lnTo>
                  <a:pt x="302018" y="324231"/>
                </a:lnTo>
                <a:lnTo>
                  <a:pt x="302018" y="189509"/>
                </a:lnTo>
                <a:lnTo>
                  <a:pt x="322008" y="189509"/>
                </a:lnTo>
                <a:lnTo>
                  <a:pt x="347649" y="185839"/>
                </a:lnTo>
                <a:lnTo>
                  <a:pt x="364655" y="175183"/>
                </a:lnTo>
                <a:lnTo>
                  <a:pt x="374078" y="158115"/>
                </a:lnTo>
                <a:lnTo>
                  <a:pt x="375069" y="150241"/>
                </a:lnTo>
                <a:lnTo>
                  <a:pt x="376974" y="135178"/>
                </a:lnTo>
                <a:lnTo>
                  <a:pt x="376974" y="59372"/>
                </a:lnTo>
                <a:close/>
              </a:path>
              <a:path w="3484245" h="581659">
                <a:moveTo>
                  <a:pt x="503745" y="284048"/>
                </a:moveTo>
                <a:lnTo>
                  <a:pt x="460121" y="284048"/>
                </a:lnTo>
                <a:lnTo>
                  <a:pt x="460121" y="4572"/>
                </a:lnTo>
                <a:lnTo>
                  <a:pt x="417868" y="4572"/>
                </a:lnTo>
                <a:lnTo>
                  <a:pt x="417868" y="324231"/>
                </a:lnTo>
                <a:lnTo>
                  <a:pt x="503745" y="324231"/>
                </a:lnTo>
                <a:lnTo>
                  <a:pt x="503745" y="284048"/>
                </a:lnTo>
                <a:close/>
              </a:path>
              <a:path w="3484245" h="581659">
                <a:moveTo>
                  <a:pt x="654596" y="324231"/>
                </a:moveTo>
                <a:lnTo>
                  <a:pt x="646455" y="258470"/>
                </a:lnTo>
                <a:lnTo>
                  <a:pt x="641604" y="219202"/>
                </a:lnTo>
                <a:lnTo>
                  <a:pt x="621487" y="56629"/>
                </a:lnTo>
                <a:lnTo>
                  <a:pt x="615048" y="4572"/>
                </a:lnTo>
                <a:lnTo>
                  <a:pt x="601878" y="4572"/>
                </a:lnTo>
                <a:lnTo>
                  <a:pt x="601878" y="219202"/>
                </a:lnTo>
                <a:lnTo>
                  <a:pt x="574624" y="219202"/>
                </a:lnTo>
                <a:lnTo>
                  <a:pt x="577723" y="178638"/>
                </a:lnTo>
                <a:lnTo>
                  <a:pt x="581291" y="137579"/>
                </a:lnTo>
                <a:lnTo>
                  <a:pt x="584936" y="96672"/>
                </a:lnTo>
                <a:lnTo>
                  <a:pt x="588251" y="56629"/>
                </a:lnTo>
                <a:lnTo>
                  <a:pt x="591172" y="97053"/>
                </a:lnTo>
                <a:lnTo>
                  <a:pt x="594410" y="137909"/>
                </a:lnTo>
                <a:lnTo>
                  <a:pt x="597966" y="178777"/>
                </a:lnTo>
                <a:lnTo>
                  <a:pt x="601878" y="219202"/>
                </a:lnTo>
                <a:lnTo>
                  <a:pt x="601878" y="4572"/>
                </a:lnTo>
                <a:lnTo>
                  <a:pt x="561441" y="4572"/>
                </a:lnTo>
                <a:lnTo>
                  <a:pt x="521919" y="324231"/>
                </a:lnTo>
                <a:lnTo>
                  <a:pt x="564629" y="324231"/>
                </a:lnTo>
                <a:lnTo>
                  <a:pt x="570534" y="258470"/>
                </a:lnTo>
                <a:lnTo>
                  <a:pt x="605967" y="258470"/>
                </a:lnTo>
                <a:lnTo>
                  <a:pt x="611873" y="324231"/>
                </a:lnTo>
                <a:lnTo>
                  <a:pt x="654596" y="324231"/>
                </a:lnTo>
                <a:close/>
              </a:path>
              <a:path w="3484245" h="581659">
                <a:moveTo>
                  <a:pt x="816787" y="4572"/>
                </a:moveTo>
                <a:lnTo>
                  <a:pt x="778611" y="4572"/>
                </a:lnTo>
                <a:lnTo>
                  <a:pt x="778611" y="105956"/>
                </a:lnTo>
                <a:lnTo>
                  <a:pt x="778802" y="135432"/>
                </a:lnTo>
                <a:lnTo>
                  <a:pt x="779411" y="165773"/>
                </a:lnTo>
                <a:lnTo>
                  <a:pt x="780529" y="196113"/>
                </a:lnTo>
                <a:lnTo>
                  <a:pt x="782256" y="225590"/>
                </a:lnTo>
                <a:lnTo>
                  <a:pt x="752919" y="103670"/>
                </a:lnTo>
                <a:lnTo>
                  <a:pt x="729094" y="4572"/>
                </a:lnTo>
                <a:lnTo>
                  <a:pt x="688657" y="4572"/>
                </a:lnTo>
                <a:lnTo>
                  <a:pt x="688657" y="324231"/>
                </a:lnTo>
                <a:lnTo>
                  <a:pt x="726833" y="324231"/>
                </a:lnTo>
                <a:lnTo>
                  <a:pt x="726833" y="223304"/>
                </a:lnTo>
                <a:lnTo>
                  <a:pt x="725855" y="162458"/>
                </a:lnTo>
                <a:lnTo>
                  <a:pt x="723201" y="103670"/>
                </a:lnTo>
                <a:lnTo>
                  <a:pt x="776808" y="324231"/>
                </a:lnTo>
                <a:lnTo>
                  <a:pt x="816787" y="324231"/>
                </a:lnTo>
                <a:lnTo>
                  <a:pt x="816787" y="225590"/>
                </a:lnTo>
                <a:lnTo>
                  <a:pt x="816787" y="4572"/>
                </a:lnTo>
                <a:close/>
              </a:path>
              <a:path w="3484245" h="581659">
                <a:moveTo>
                  <a:pt x="963549" y="4572"/>
                </a:moveTo>
                <a:lnTo>
                  <a:pt x="866762" y="4572"/>
                </a:lnTo>
                <a:lnTo>
                  <a:pt x="866762" y="324231"/>
                </a:lnTo>
                <a:lnTo>
                  <a:pt x="963549" y="324231"/>
                </a:lnTo>
                <a:lnTo>
                  <a:pt x="963549" y="284048"/>
                </a:lnTo>
                <a:lnTo>
                  <a:pt x="909027" y="284048"/>
                </a:lnTo>
                <a:lnTo>
                  <a:pt x="909027" y="182219"/>
                </a:lnTo>
                <a:lnTo>
                  <a:pt x="956271" y="182219"/>
                </a:lnTo>
                <a:lnTo>
                  <a:pt x="956271" y="142938"/>
                </a:lnTo>
                <a:lnTo>
                  <a:pt x="909027" y="142938"/>
                </a:lnTo>
                <a:lnTo>
                  <a:pt x="909027" y="45224"/>
                </a:lnTo>
                <a:lnTo>
                  <a:pt x="963549" y="45224"/>
                </a:lnTo>
                <a:lnTo>
                  <a:pt x="963549" y="4572"/>
                </a:lnTo>
                <a:close/>
              </a:path>
              <a:path w="3484245" h="581659">
                <a:moveTo>
                  <a:pt x="1104392" y="4572"/>
                </a:moveTo>
                <a:lnTo>
                  <a:pt x="990815" y="4572"/>
                </a:lnTo>
                <a:lnTo>
                  <a:pt x="990815" y="45224"/>
                </a:lnTo>
                <a:lnTo>
                  <a:pt x="1026248" y="45224"/>
                </a:lnTo>
                <a:lnTo>
                  <a:pt x="1026248" y="324231"/>
                </a:lnTo>
                <a:lnTo>
                  <a:pt x="1068501" y="324231"/>
                </a:lnTo>
                <a:lnTo>
                  <a:pt x="1068501" y="45224"/>
                </a:lnTo>
                <a:lnTo>
                  <a:pt x="1104392" y="45224"/>
                </a:lnTo>
                <a:lnTo>
                  <a:pt x="1104392" y="4572"/>
                </a:lnTo>
                <a:close/>
              </a:path>
              <a:path w="3484245" h="581659">
                <a:moveTo>
                  <a:pt x="1177099" y="278104"/>
                </a:moveTo>
                <a:lnTo>
                  <a:pt x="1136192" y="278104"/>
                </a:lnTo>
                <a:lnTo>
                  <a:pt x="1136192" y="324231"/>
                </a:lnTo>
                <a:lnTo>
                  <a:pt x="1177099" y="324231"/>
                </a:lnTo>
                <a:lnTo>
                  <a:pt x="1177099" y="278104"/>
                </a:lnTo>
                <a:close/>
              </a:path>
              <a:path w="3484245" h="581659">
                <a:moveTo>
                  <a:pt x="1419263" y="59372"/>
                </a:moveTo>
                <a:lnTo>
                  <a:pt x="1417802" y="45224"/>
                </a:lnTo>
                <a:lnTo>
                  <a:pt x="1416951" y="36931"/>
                </a:lnTo>
                <a:lnTo>
                  <a:pt x="1408595" y="19646"/>
                </a:lnTo>
                <a:lnTo>
                  <a:pt x="1392047" y="8509"/>
                </a:lnTo>
                <a:lnTo>
                  <a:pt x="1377467" y="6375"/>
                </a:lnTo>
                <a:lnTo>
                  <a:pt x="1377467" y="50241"/>
                </a:lnTo>
                <a:lnTo>
                  <a:pt x="1377467" y="144754"/>
                </a:lnTo>
                <a:lnTo>
                  <a:pt x="1373835" y="150241"/>
                </a:lnTo>
                <a:lnTo>
                  <a:pt x="1344295" y="150241"/>
                </a:lnTo>
                <a:lnTo>
                  <a:pt x="1344295" y="45224"/>
                </a:lnTo>
                <a:lnTo>
                  <a:pt x="1373378" y="45224"/>
                </a:lnTo>
                <a:lnTo>
                  <a:pt x="1377467" y="50241"/>
                </a:lnTo>
                <a:lnTo>
                  <a:pt x="1377467" y="6375"/>
                </a:lnTo>
                <a:lnTo>
                  <a:pt x="1365199" y="4572"/>
                </a:lnTo>
                <a:lnTo>
                  <a:pt x="1302042" y="4572"/>
                </a:lnTo>
                <a:lnTo>
                  <a:pt x="1302042" y="324231"/>
                </a:lnTo>
                <a:lnTo>
                  <a:pt x="1344295" y="324231"/>
                </a:lnTo>
                <a:lnTo>
                  <a:pt x="1344295" y="189509"/>
                </a:lnTo>
                <a:lnTo>
                  <a:pt x="1364284" y="189509"/>
                </a:lnTo>
                <a:lnTo>
                  <a:pt x="1389938" y="185839"/>
                </a:lnTo>
                <a:lnTo>
                  <a:pt x="1406944" y="175183"/>
                </a:lnTo>
                <a:lnTo>
                  <a:pt x="1416367" y="158115"/>
                </a:lnTo>
                <a:lnTo>
                  <a:pt x="1417358" y="150241"/>
                </a:lnTo>
                <a:lnTo>
                  <a:pt x="1419263" y="135178"/>
                </a:lnTo>
                <a:lnTo>
                  <a:pt x="1419263" y="59372"/>
                </a:lnTo>
                <a:close/>
              </a:path>
              <a:path w="3484245" h="581659">
                <a:moveTo>
                  <a:pt x="1556943" y="4572"/>
                </a:moveTo>
                <a:lnTo>
                  <a:pt x="1460157" y="4572"/>
                </a:lnTo>
                <a:lnTo>
                  <a:pt x="1460157" y="324231"/>
                </a:lnTo>
                <a:lnTo>
                  <a:pt x="1556943" y="324231"/>
                </a:lnTo>
                <a:lnTo>
                  <a:pt x="1556943" y="284048"/>
                </a:lnTo>
                <a:lnTo>
                  <a:pt x="1502410" y="284048"/>
                </a:lnTo>
                <a:lnTo>
                  <a:pt x="1502410" y="182219"/>
                </a:lnTo>
                <a:lnTo>
                  <a:pt x="1549666" y="182219"/>
                </a:lnTo>
                <a:lnTo>
                  <a:pt x="1549666" y="142938"/>
                </a:lnTo>
                <a:lnTo>
                  <a:pt x="1502410" y="142938"/>
                </a:lnTo>
                <a:lnTo>
                  <a:pt x="1502410" y="45224"/>
                </a:lnTo>
                <a:lnTo>
                  <a:pt x="1556943" y="45224"/>
                </a:lnTo>
                <a:lnTo>
                  <a:pt x="1556943" y="4572"/>
                </a:lnTo>
                <a:close/>
              </a:path>
              <a:path w="3484245" h="581659">
                <a:moveTo>
                  <a:pt x="1713242" y="57543"/>
                </a:moveTo>
                <a:lnTo>
                  <a:pt x="1710969" y="38366"/>
                </a:lnTo>
                <a:lnTo>
                  <a:pt x="1710537" y="34683"/>
                </a:lnTo>
                <a:lnTo>
                  <a:pt x="1701139" y="16446"/>
                </a:lnTo>
                <a:lnTo>
                  <a:pt x="1683143" y="4368"/>
                </a:lnTo>
                <a:lnTo>
                  <a:pt x="1670977" y="2514"/>
                </a:lnTo>
                <a:lnTo>
                  <a:pt x="1670977" y="46583"/>
                </a:lnTo>
                <a:lnTo>
                  <a:pt x="1670926" y="271703"/>
                </a:lnTo>
                <a:lnTo>
                  <a:pt x="1670151" y="279336"/>
                </a:lnTo>
                <a:lnTo>
                  <a:pt x="1667408" y="285521"/>
                </a:lnTo>
                <a:lnTo>
                  <a:pt x="1662353" y="289496"/>
                </a:lnTo>
                <a:lnTo>
                  <a:pt x="1654619" y="290893"/>
                </a:lnTo>
                <a:lnTo>
                  <a:pt x="1646821" y="289496"/>
                </a:lnTo>
                <a:lnTo>
                  <a:pt x="1641614" y="285521"/>
                </a:lnTo>
                <a:lnTo>
                  <a:pt x="1638706" y="279336"/>
                </a:lnTo>
                <a:lnTo>
                  <a:pt x="1637855" y="271703"/>
                </a:lnTo>
                <a:lnTo>
                  <a:pt x="1637804" y="57543"/>
                </a:lnTo>
                <a:lnTo>
                  <a:pt x="1638706" y="49923"/>
                </a:lnTo>
                <a:lnTo>
                  <a:pt x="1641614" y="43840"/>
                </a:lnTo>
                <a:lnTo>
                  <a:pt x="1646821" y="39814"/>
                </a:lnTo>
                <a:lnTo>
                  <a:pt x="1654619" y="38366"/>
                </a:lnTo>
                <a:lnTo>
                  <a:pt x="1666900" y="38366"/>
                </a:lnTo>
                <a:lnTo>
                  <a:pt x="1670977" y="46583"/>
                </a:lnTo>
                <a:lnTo>
                  <a:pt x="1670977" y="2514"/>
                </a:lnTo>
                <a:lnTo>
                  <a:pt x="1626031" y="4368"/>
                </a:lnTo>
                <a:lnTo>
                  <a:pt x="1598333" y="34683"/>
                </a:lnTo>
                <a:lnTo>
                  <a:pt x="1595551" y="57543"/>
                </a:lnTo>
                <a:lnTo>
                  <a:pt x="1595551" y="271703"/>
                </a:lnTo>
                <a:lnTo>
                  <a:pt x="1598333" y="294500"/>
                </a:lnTo>
                <a:lnTo>
                  <a:pt x="1607883" y="312585"/>
                </a:lnTo>
                <a:lnTo>
                  <a:pt x="1626031" y="324497"/>
                </a:lnTo>
                <a:lnTo>
                  <a:pt x="1654619" y="328790"/>
                </a:lnTo>
                <a:lnTo>
                  <a:pt x="1683143" y="324497"/>
                </a:lnTo>
                <a:lnTo>
                  <a:pt x="1701139" y="312585"/>
                </a:lnTo>
                <a:lnTo>
                  <a:pt x="1710537" y="294500"/>
                </a:lnTo>
                <a:lnTo>
                  <a:pt x="1710956" y="290893"/>
                </a:lnTo>
                <a:lnTo>
                  <a:pt x="1713242" y="271703"/>
                </a:lnTo>
                <a:lnTo>
                  <a:pt x="1713242" y="57543"/>
                </a:lnTo>
                <a:close/>
              </a:path>
              <a:path w="3484245" h="581659">
                <a:moveTo>
                  <a:pt x="1875891" y="59372"/>
                </a:moveTo>
                <a:lnTo>
                  <a:pt x="1874431" y="45224"/>
                </a:lnTo>
                <a:lnTo>
                  <a:pt x="1873580" y="36931"/>
                </a:lnTo>
                <a:lnTo>
                  <a:pt x="1865223" y="19646"/>
                </a:lnTo>
                <a:lnTo>
                  <a:pt x="1848675" y="8509"/>
                </a:lnTo>
                <a:lnTo>
                  <a:pt x="1834095" y="6375"/>
                </a:lnTo>
                <a:lnTo>
                  <a:pt x="1834095" y="50241"/>
                </a:lnTo>
                <a:lnTo>
                  <a:pt x="1834095" y="144754"/>
                </a:lnTo>
                <a:lnTo>
                  <a:pt x="1830463" y="150241"/>
                </a:lnTo>
                <a:lnTo>
                  <a:pt x="1800936" y="150241"/>
                </a:lnTo>
                <a:lnTo>
                  <a:pt x="1800936" y="45224"/>
                </a:lnTo>
                <a:lnTo>
                  <a:pt x="1829993" y="45224"/>
                </a:lnTo>
                <a:lnTo>
                  <a:pt x="1834095" y="50241"/>
                </a:lnTo>
                <a:lnTo>
                  <a:pt x="1834095" y="6375"/>
                </a:lnTo>
                <a:lnTo>
                  <a:pt x="1821827" y="4572"/>
                </a:lnTo>
                <a:lnTo>
                  <a:pt x="1758670" y="4572"/>
                </a:lnTo>
                <a:lnTo>
                  <a:pt x="1758670" y="324231"/>
                </a:lnTo>
                <a:lnTo>
                  <a:pt x="1800936" y="324231"/>
                </a:lnTo>
                <a:lnTo>
                  <a:pt x="1800936" y="189509"/>
                </a:lnTo>
                <a:lnTo>
                  <a:pt x="1820926" y="189509"/>
                </a:lnTo>
                <a:lnTo>
                  <a:pt x="1846567" y="185839"/>
                </a:lnTo>
                <a:lnTo>
                  <a:pt x="1863572" y="175183"/>
                </a:lnTo>
                <a:lnTo>
                  <a:pt x="1872996" y="158115"/>
                </a:lnTo>
                <a:lnTo>
                  <a:pt x="1873986" y="150241"/>
                </a:lnTo>
                <a:lnTo>
                  <a:pt x="1875891" y="135178"/>
                </a:lnTo>
                <a:lnTo>
                  <a:pt x="1875891" y="59372"/>
                </a:lnTo>
                <a:close/>
              </a:path>
              <a:path w="3484245" h="581659">
                <a:moveTo>
                  <a:pt x="2002663" y="284048"/>
                </a:moveTo>
                <a:lnTo>
                  <a:pt x="1959038" y="284048"/>
                </a:lnTo>
                <a:lnTo>
                  <a:pt x="1959038" y="4572"/>
                </a:lnTo>
                <a:lnTo>
                  <a:pt x="1916785" y="4572"/>
                </a:lnTo>
                <a:lnTo>
                  <a:pt x="1916785" y="324231"/>
                </a:lnTo>
                <a:lnTo>
                  <a:pt x="2002663" y="324231"/>
                </a:lnTo>
                <a:lnTo>
                  <a:pt x="2002663" y="284048"/>
                </a:lnTo>
                <a:close/>
              </a:path>
              <a:path w="3484245" h="581659">
                <a:moveTo>
                  <a:pt x="2133511" y="4572"/>
                </a:moveTo>
                <a:lnTo>
                  <a:pt x="2036737" y="4572"/>
                </a:lnTo>
                <a:lnTo>
                  <a:pt x="2036737" y="324231"/>
                </a:lnTo>
                <a:lnTo>
                  <a:pt x="2133511" y="324231"/>
                </a:lnTo>
                <a:lnTo>
                  <a:pt x="2133511" y="284048"/>
                </a:lnTo>
                <a:lnTo>
                  <a:pt x="2078990" y="284048"/>
                </a:lnTo>
                <a:lnTo>
                  <a:pt x="2078990" y="182219"/>
                </a:lnTo>
                <a:lnTo>
                  <a:pt x="2126246" y="182219"/>
                </a:lnTo>
                <a:lnTo>
                  <a:pt x="2126246" y="142938"/>
                </a:lnTo>
                <a:lnTo>
                  <a:pt x="2078990" y="142938"/>
                </a:lnTo>
                <a:lnTo>
                  <a:pt x="2078990" y="45224"/>
                </a:lnTo>
                <a:lnTo>
                  <a:pt x="2133511" y="45224"/>
                </a:lnTo>
                <a:lnTo>
                  <a:pt x="2133511" y="4572"/>
                </a:lnTo>
                <a:close/>
              </a:path>
              <a:path w="3484245" h="581659">
                <a:moveTo>
                  <a:pt x="2215311" y="278104"/>
                </a:moveTo>
                <a:lnTo>
                  <a:pt x="2174405" y="278104"/>
                </a:lnTo>
                <a:lnTo>
                  <a:pt x="2174405" y="324231"/>
                </a:lnTo>
                <a:lnTo>
                  <a:pt x="2215311" y="324231"/>
                </a:lnTo>
                <a:lnTo>
                  <a:pt x="2215311" y="278104"/>
                </a:lnTo>
                <a:close/>
              </a:path>
              <a:path w="3484245" h="581659">
                <a:moveTo>
                  <a:pt x="2457462" y="59372"/>
                </a:moveTo>
                <a:lnTo>
                  <a:pt x="2456002" y="45224"/>
                </a:lnTo>
                <a:lnTo>
                  <a:pt x="2455151" y="36931"/>
                </a:lnTo>
                <a:lnTo>
                  <a:pt x="2446794" y="19646"/>
                </a:lnTo>
                <a:lnTo>
                  <a:pt x="2430246" y="8509"/>
                </a:lnTo>
                <a:lnTo>
                  <a:pt x="2415667" y="6375"/>
                </a:lnTo>
                <a:lnTo>
                  <a:pt x="2415667" y="50241"/>
                </a:lnTo>
                <a:lnTo>
                  <a:pt x="2415667" y="144754"/>
                </a:lnTo>
                <a:lnTo>
                  <a:pt x="2412034" y="150241"/>
                </a:lnTo>
                <a:lnTo>
                  <a:pt x="2382494" y="150241"/>
                </a:lnTo>
                <a:lnTo>
                  <a:pt x="2382494" y="45224"/>
                </a:lnTo>
                <a:lnTo>
                  <a:pt x="2411577" y="45224"/>
                </a:lnTo>
                <a:lnTo>
                  <a:pt x="2415667" y="50241"/>
                </a:lnTo>
                <a:lnTo>
                  <a:pt x="2415667" y="6375"/>
                </a:lnTo>
                <a:lnTo>
                  <a:pt x="2403398" y="4572"/>
                </a:lnTo>
                <a:lnTo>
                  <a:pt x="2340241" y="4572"/>
                </a:lnTo>
                <a:lnTo>
                  <a:pt x="2340241" y="324231"/>
                </a:lnTo>
                <a:lnTo>
                  <a:pt x="2382494" y="324231"/>
                </a:lnTo>
                <a:lnTo>
                  <a:pt x="2382494" y="189509"/>
                </a:lnTo>
                <a:lnTo>
                  <a:pt x="2402497" y="189509"/>
                </a:lnTo>
                <a:lnTo>
                  <a:pt x="2428138" y="185839"/>
                </a:lnTo>
                <a:lnTo>
                  <a:pt x="2445143" y="175183"/>
                </a:lnTo>
                <a:lnTo>
                  <a:pt x="2454567" y="158115"/>
                </a:lnTo>
                <a:lnTo>
                  <a:pt x="2455557" y="150241"/>
                </a:lnTo>
                <a:lnTo>
                  <a:pt x="2457462" y="135178"/>
                </a:lnTo>
                <a:lnTo>
                  <a:pt x="2457462" y="59372"/>
                </a:lnTo>
                <a:close/>
              </a:path>
              <a:path w="3484245" h="581659">
                <a:moveTo>
                  <a:pt x="2606052" y="324231"/>
                </a:moveTo>
                <a:lnTo>
                  <a:pt x="2597912" y="258470"/>
                </a:lnTo>
                <a:lnTo>
                  <a:pt x="2593060" y="219202"/>
                </a:lnTo>
                <a:lnTo>
                  <a:pt x="2572956" y="56629"/>
                </a:lnTo>
                <a:lnTo>
                  <a:pt x="2566517" y="4572"/>
                </a:lnTo>
                <a:lnTo>
                  <a:pt x="2553335" y="4572"/>
                </a:lnTo>
                <a:lnTo>
                  <a:pt x="2553335" y="219202"/>
                </a:lnTo>
                <a:lnTo>
                  <a:pt x="2526068" y="219202"/>
                </a:lnTo>
                <a:lnTo>
                  <a:pt x="2529167" y="178638"/>
                </a:lnTo>
                <a:lnTo>
                  <a:pt x="2532748" y="137579"/>
                </a:lnTo>
                <a:lnTo>
                  <a:pt x="2536393" y="96672"/>
                </a:lnTo>
                <a:lnTo>
                  <a:pt x="2539708" y="56629"/>
                </a:lnTo>
                <a:lnTo>
                  <a:pt x="2542641" y="97053"/>
                </a:lnTo>
                <a:lnTo>
                  <a:pt x="2545867" y="137909"/>
                </a:lnTo>
                <a:lnTo>
                  <a:pt x="2549436" y="178777"/>
                </a:lnTo>
                <a:lnTo>
                  <a:pt x="2553335" y="219202"/>
                </a:lnTo>
                <a:lnTo>
                  <a:pt x="2553335" y="4572"/>
                </a:lnTo>
                <a:lnTo>
                  <a:pt x="2512898" y="4572"/>
                </a:lnTo>
                <a:lnTo>
                  <a:pt x="2473375" y="324231"/>
                </a:lnTo>
                <a:lnTo>
                  <a:pt x="2516086" y="324231"/>
                </a:lnTo>
                <a:lnTo>
                  <a:pt x="2521991" y="258470"/>
                </a:lnTo>
                <a:lnTo>
                  <a:pt x="2557437" y="258470"/>
                </a:lnTo>
                <a:lnTo>
                  <a:pt x="2563342" y="324231"/>
                </a:lnTo>
                <a:lnTo>
                  <a:pt x="2606052" y="324231"/>
                </a:lnTo>
                <a:close/>
              </a:path>
              <a:path w="3484245" h="581659">
                <a:moveTo>
                  <a:pt x="2758249" y="60744"/>
                </a:moveTo>
                <a:lnTo>
                  <a:pt x="2746946" y="19646"/>
                </a:lnTo>
                <a:lnTo>
                  <a:pt x="2715996" y="6553"/>
                </a:lnTo>
                <a:lnTo>
                  <a:pt x="2715996" y="50241"/>
                </a:lnTo>
                <a:lnTo>
                  <a:pt x="2715996" y="278561"/>
                </a:lnTo>
                <a:lnTo>
                  <a:pt x="2712364" y="284048"/>
                </a:lnTo>
                <a:lnTo>
                  <a:pt x="2682367" y="284048"/>
                </a:lnTo>
                <a:lnTo>
                  <a:pt x="2682367" y="45224"/>
                </a:lnTo>
                <a:lnTo>
                  <a:pt x="2711894" y="45224"/>
                </a:lnTo>
                <a:lnTo>
                  <a:pt x="2715996" y="50241"/>
                </a:lnTo>
                <a:lnTo>
                  <a:pt x="2715996" y="6553"/>
                </a:lnTo>
                <a:lnTo>
                  <a:pt x="2701912" y="4572"/>
                </a:lnTo>
                <a:lnTo>
                  <a:pt x="2640126" y="4572"/>
                </a:lnTo>
                <a:lnTo>
                  <a:pt x="2640126" y="324231"/>
                </a:lnTo>
                <a:lnTo>
                  <a:pt x="2702826" y="324231"/>
                </a:lnTo>
                <a:lnTo>
                  <a:pt x="2730271" y="320459"/>
                </a:lnTo>
                <a:lnTo>
                  <a:pt x="2747238" y="309499"/>
                </a:lnTo>
                <a:lnTo>
                  <a:pt x="2755849" y="291858"/>
                </a:lnTo>
                <a:lnTo>
                  <a:pt x="2756636" y="284048"/>
                </a:lnTo>
                <a:lnTo>
                  <a:pt x="2758249" y="268058"/>
                </a:lnTo>
                <a:lnTo>
                  <a:pt x="2758249" y="60744"/>
                </a:lnTo>
                <a:close/>
              </a:path>
              <a:path w="3484245" h="581659">
                <a:moveTo>
                  <a:pt x="2924086" y="60744"/>
                </a:moveTo>
                <a:lnTo>
                  <a:pt x="2912783" y="19646"/>
                </a:lnTo>
                <a:lnTo>
                  <a:pt x="2881833" y="6553"/>
                </a:lnTo>
                <a:lnTo>
                  <a:pt x="2881833" y="50241"/>
                </a:lnTo>
                <a:lnTo>
                  <a:pt x="2881833" y="278561"/>
                </a:lnTo>
                <a:lnTo>
                  <a:pt x="2878201" y="284048"/>
                </a:lnTo>
                <a:lnTo>
                  <a:pt x="2848203" y="284048"/>
                </a:lnTo>
                <a:lnTo>
                  <a:pt x="2848203" y="45224"/>
                </a:lnTo>
                <a:lnTo>
                  <a:pt x="2877743" y="45224"/>
                </a:lnTo>
                <a:lnTo>
                  <a:pt x="2881833" y="50241"/>
                </a:lnTo>
                <a:lnTo>
                  <a:pt x="2881833" y="6553"/>
                </a:lnTo>
                <a:lnTo>
                  <a:pt x="2867749" y="4572"/>
                </a:lnTo>
                <a:lnTo>
                  <a:pt x="2805963" y="4572"/>
                </a:lnTo>
                <a:lnTo>
                  <a:pt x="2805963" y="324231"/>
                </a:lnTo>
                <a:lnTo>
                  <a:pt x="2868663" y="324231"/>
                </a:lnTo>
                <a:lnTo>
                  <a:pt x="2913075" y="309499"/>
                </a:lnTo>
                <a:lnTo>
                  <a:pt x="2924086" y="268058"/>
                </a:lnTo>
                <a:lnTo>
                  <a:pt x="2924086" y="60744"/>
                </a:lnTo>
                <a:close/>
              </a:path>
              <a:path w="3484245" h="581659">
                <a:moveTo>
                  <a:pt x="3084919" y="57543"/>
                </a:moveTo>
                <a:lnTo>
                  <a:pt x="3082658" y="38366"/>
                </a:lnTo>
                <a:lnTo>
                  <a:pt x="3082226" y="34683"/>
                </a:lnTo>
                <a:lnTo>
                  <a:pt x="3072828" y="16446"/>
                </a:lnTo>
                <a:lnTo>
                  <a:pt x="3054832" y="4368"/>
                </a:lnTo>
                <a:lnTo>
                  <a:pt x="3042678" y="2514"/>
                </a:lnTo>
                <a:lnTo>
                  <a:pt x="3042678" y="46583"/>
                </a:lnTo>
                <a:lnTo>
                  <a:pt x="3042628" y="271703"/>
                </a:lnTo>
                <a:lnTo>
                  <a:pt x="3041840" y="279336"/>
                </a:lnTo>
                <a:lnTo>
                  <a:pt x="3039097" y="285521"/>
                </a:lnTo>
                <a:lnTo>
                  <a:pt x="3034042" y="289496"/>
                </a:lnTo>
                <a:lnTo>
                  <a:pt x="3026321" y="290893"/>
                </a:lnTo>
                <a:lnTo>
                  <a:pt x="3018510" y="289496"/>
                </a:lnTo>
                <a:lnTo>
                  <a:pt x="3013316" y="285521"/>
                </a:lnTo>
                <a:lnTo>
                  <a:pt x="3010408" y="279336"/>
                </a:lnTo>
                <a:lnTo>
                  <a:pt x="3009557" y="271703"/>
                </a:lnTo>
                <a:lnTo>
                  <a:pt x="3009519" y="57543"/>
                </a:lnTo>
                <a:lnTo>
                  <a:pt x="3010408" y="49923"/>
                </a:lnTo>
                <a:lnTo>
                  <a:pt x="3013316" y="43840"/>
                </a:lnTo>
                <a:lnTo>
                  <a:pt x="3018510" y="39814"/>
                </a:lnTo>
                <a:lnTo>
                  <a:pt x="3026321" y="38366"/>
                </a:lnTo>
                <a:lnTo>
                  <a:pt x="3038576" y="38366"/>
                </a:lnTo>
                <a:lnTo>
                  <a:pt x="3042678" y="46583"/>
                </a:lnTo>
                <a:lnTo>
                  <a:pt x="3042678" y="2514"/>
                </a:lnTo>
                <a:lnTo>
                  <a:pt x="2997733" y="4368"/>
                </a:lnTo>
                <a:lnTo>
                  <a:pt x="2970022" y="34683"/>
                </a:lnTo>
                <a:lnTo>
                  <a:pt x="2967253" y="57543"/>
                </a:lnTo>
                <a:lnTo>
                  <a:pt x="2967253" y="271703"/>
                </a:lnTo>
                <a:lnTo>
                  <a:pt x="2970022" y="294500"/>
                </a:lnTo>
                <a:lnTo>
                  <a:pt x="2979572" y="312585"/>
                </a:lnTo>
                <a:lnTo>
                  <a:pt x="2997733" y="324497"/>
                </a:lnTo>
                <a:lnTo>
                  <a:pt x="3026321" y="328790"/>
                </a:lnTo>
                <a:lnTo>
                  <a:pt x="3054832" y="324497"/>
                </a:lnTo>
                <a:lnTo>
                  <a:pt x="3072828" y="312585"/>
                </a:lnTo>
                <a:lnTo>
                  <a:pt x="3082226" y="294500"/>
                </a:lnTo>
                <a:lnTo>
                  <a:pt x="3082645" y="290893"/>
                </a:lnTo>
                <a:lnTo>
                  <a:pt x="3084919" y="271703"/>
                </a:lnTo>
                <a:lnTo>
                  <a:pt x="3084919" y="57543"/>
                </a:lnTo>
                <a:close/>
              </a:path>
              <a:path w="3484245" h="581659">
                <a:moveTo>
                  <a:pt x="3242589" y="57543"/>
                </a:moveTo>
                <a:lnTo>
                  <a:pt x="3230435" y="16268"/>
                </a:lnTo>
                <a:lnTo>
                  <a:pt x="3184893" y="0"/>
                </a:lnTo>
                <a:lnTo>
                  <a:pt x="3156305" y="4305"/>
                </a:lnTo>
                <a:lnTo>
                  <a:pt x="3138144" y="16268"/>
                </a:lnTo>
                <a:lnTo>
                  <a:pt x="3128594" y="34493"/>
                </a:lnTo>
                <a:lnTo>
                  <a:pt x="3125825" y="57543"/>
                </a:lnTo>
                <a:lnTo>
                  <a:pt x="3125825" y="271703"/>
                </a:lnTo>
                <a:lnTo>
                  <a:pt x="3128594" y="294500"/>
                </a:lnTo>
                <a:lnTo>
                  <a:pt x="3138144" y="312585"/>
                </a:lnTo>
                <a:lnTo>
                  <a:pt x="3156305" y="324497"/>
                </a:lnTo>
                <a:lnTo>
                  <a:pt x="3184893" y="328790"/>
                </a:lnTo>
                <a:lnTo>
                  <a:pt x="3212693" y="324497"/>
                </a:lnTo>
                <a:lnTo>
                  <a:pt x="3230435" y="312585"/>
                </a:lnTo>
                <a:lnTo>
                  <a:pt x="3239833" y="294500"/>
                </a:lnTo>
                <a:lnTo>
                  <a:pt x="3240278" y="290893"/>
                </a:lnTo>
                <a:lnTo>
                  <a:pt x="3242589" y="271703"/>
                </a:lnTo>
                <a:lnTo>
                  <a:pt x="3242589" y="228333"/>
                </a:lnTo>
                <a:lnTo>
                  <a:pt x="3201251" y="228333"/>
                </a:lnTo>
                <a:lnTo>
                  <a:pt x="3201200" y="271703"/>
                </a:lnTo>
                <a:lnTo>
                  <a:pt x="3200412" y="279336"/>
                </a:lnTo>
                <a:lnTo>
                  <a:pt x="3197669" y="285521"/>
                </a:lnTo>
                <a:lnTo>
                  <a:pt x="3192627" y="289496"/>
                </a:lnTo>
                <a:lnTo>
                  <a:pt x="3184893" y="290893"/>
                </a:lnTo>
                <a:lnTo>
                  <a:pt x="3177082" y="289496"/>
                </a:lnTo>
                <a:lnTo>
                  <a:pt x="3171875" y="285521"/>
                </a:lnTo>
                <a:lnTo>
                  <a:pt x="3168980" y="279336"/>
                </a:lnTo>
                <a:lnTo>
                  <a:pt x="3168129" y="271703"/>
                </a:lnTo>
                <a:lnTo>
                  <a:pt x="3168078" y="57543"/>
                </a:lnTo>
                <a:lnTo>
                  <a:pt x="3168980" y="49923"/>
                </a:lnTo>
                <a:lnTo>
                  <a:pt x="3171875" y="43840"/>
                </a:lnTo>
                <a:lnTo>
                  <a:pt x="3177082" y="39814"/>
                </a:lnTo>
                <a:lnTo>
                  <a:pt x="3184893" y="38366"/>
                </a:lnTo>
                <a:lnTo>
                  <a:pt x="3197161" y="38366"/>
                </a:lnTo>
                <a:lnTo>
                  <a:pt x="3201251" y="46583"/>
                </a:lnTo>
                <a:lnTo>
                  <a:pt x="3201251" y="95897"/>
                </a:lnTo>
                <a:lnTo>
                  <a:pt x="3242589" y="95897"/>
                </a:lnTo>
                <a:lnTo>
                  <a:pt x="3242589" y="57543"/>
                </a:lnTo>
                <a:close/>
              </a:path>
              <a:path w="3484245" h="581659">
                <a:moveTo>
                  <a:pt x="3413442" y="324231"/>
                </a:moveTo>
                <a:lnTo>
                  <a:pt x="3366211" y="178562"/>
                </a:lnTo>
                <a:lnTo>
                  <a:pt x="3361182" y="163029"/>
                </a:lnTo>
                <a:lnTo>
                  <a:pt x="3366173" y="147053"/>
                </a:lnTo>
                <a:lnTo>
                  <a:pt x="3410699" y="4572"/>
                </a:lnTo>
                <a:lnTo>
                  <a:pt x="3364357" y="4572"/>
                </a:lnTo>
                <a:lnTo>
                  <a:pt x="3327108" y="147053"/>
                </a:lnTo>
                <a:lnTo>
                  <a:pt x="3328022" y="4572"/>
                </a:lnTo>
                <a:lnTo>
                  <a:pt x="3285756" y="4572"/>
                </a:lnTo>
                <a:lnTo>
                  <a:pt x="3285756" y="324231"/>
                </a:lnTo>
                <a:lnTo>
                  <a:pt x="3328022" y="324231"/>
                </a:lnTo>
                <a:lnTo>
                  <a:pt x="3327108" y="178562"/>
                </a:lnTo>
                <a:lnTo>
                  <a:pt x="3367544" y="324231"/>
                </a:lnTo>
                <a:lnTo>
                  <a:pt x="3413442" y="324231"/>
                </a:lnTo>
                <a:close/>
              </a:path>
              <a:path w="3484245" h="581659">
                <a:moveTo>
                  <a:pt x="3483864" y="278104"/>
                </a:moveTo>
                <a:lnTo>
                  <a:pt x="3442970" y="278104"/>
                </a:lnTo>
                <a:lnTo>
                  <a:pt x="3442970" y="324231"/>
                </a:lnTo>
                <a:lnTo>
                  <a:pt x="3483864" y="324231"/>
                </a:lnTo>
                <a:lnTo>
                  <a:pt x="3483864" y="2781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6">
            <a:extLst>
              <a:ext uri="{FF2B5EF4-FFF2-40B4-BE49-F238E27FC236}">
                <a16:creationId xmlns:a16="http://schemas.microsoft.com/office/drawing/2014/main" id="{072DF296-F5BC-F2E7-62C2-3D9D01F0238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5759" y="8598709"/>
            <a:ext cx="3464000" cy="432973"/>
          </a:xfrm>
          <a:prstGeom prst="rect">
            <a:avLst/>
          </a:prstGeom>
        </p:spPr>
      </p:pic>
      <p:grpSp>
        <p:nvGrpSpPr>
          <p:cNvPr id="10" name="object 7">
            <a:extLst>
              <a:ext uri="{FF2B5EF4-FFF2-40B4-BE49-F238E27FC236}">
                <a16:creationId xmlns:a16="http://schemas.microsoft.com/office/drawing/2014/main" id="{E4FBB3ED-AE94-B5B7-0F44-87673BB4C9D3}"/>
              </a:ext>
            </a:extLst>
          </p:cNvPr>
          <p:cNvGrpSpPr/>
          <p:nvPr/>
        </p:nvGrpSpPr>
        <p:grpSpPr>
          <a:xfrm>
            <a:off x="8406051" y="8616057"/>
            <a:ext cx="467995" cy="665480"/>
            <a:chOff x="8406051" y="8616057"/>
            <a:chExt cx="467995" cy="665480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3E5AE821-C460-B653-393B-752FF3204F7C}"/>
                </a:ext>
              </a:extLst>
            </p:cNvPr>
            <p:cNvSpPr/>
            <p:nvPr/>
          </p:nvSpPr>
          <p:spPr>
            <a:xfrm>
              <a:off x="8406041" y="8616066"/>
              <a:ext cx="467995" cy="435609"/>
            </a:xfrm>
            <a:custGeom>
              <a:avLst/>
              <a:gdLst/>
              <a:ahLst/>
              <a:cxnLst/>
              <a:rect l="l" t="t" r="r" b="b"/>
              <a:pathLst>
                <a:path w="467995" h="435609">
                  <a:moveTo>
                    <a:pt x="369265" y="17437"/>
                  </a:moveTo>
                  <a:lnTo>
                    <a:pt x="351828" y="0"/>
                  </a:lnTo>
                  <a:lnTo>
                    <a:pt x="0" y="351815"/>
                  </a:lnTo>
                  <a:lnTo>
                    <a:pt x="17437" y="369265"/>
                  </a:lnTo>
                  <a:lnTo>
                    <a:pt x="369265" y="17437"/>
                  </a:lnTo>
                  <a:close/>
                </a:path>
                <a:path w="467995" h="435609">
                  <a:moveTo>
                    <a:pt x="402132" y="50292"/>
                  </a:moveTo>
                  <a:lnTo>
                    <a:pt x="384683" y="32854"/>
                  </a:lnTo>
                  <a:lnTo>
                    <a:pt x="32854" y="384683"/>
                  </a:lnTo>
                  <a:lnTo>
                    <a:pt x="50292" y="402120"/>
                  </a:lnTo>
                  <a:lnTo>
                    <a:pt x="402132" y="50292"/>
                  </a:lnTo>
                  <a:close/>
                </a:path>
                <a:path w="467995" h="435609">
                  <a:moveTo>
                    <a:pt x="434975" y="83146"/>
                  </a:moveTo>
                  <a:lnTo>
                    <a:pt x="417550" y="65709"/>
                  </a:lnTo>
                  <a:lnTo>
                    <a:pt x="65709" y="417537"/>
                  </a:lnTo>
                  <a:lnTo>
                    <a:pt x="83146" y="434987"/>
                  </a:lnTo>
                  <a:lnTo>
                    <a:pt x="234518" y="283616"/>
                  </a:lnTo>
                  <a:lnTo>
                    <a:pt x="246456" y="258838"/>
                  </a:lnTo>
                  <a:lnTo>
                    <a:pt x="263779" y="237553"/>
                  </a:lnTo>
                  <a:lnTo>
                    <a:pt x="285089" y="220675"/>
                  </a:lnTo>
                  <a:lnTo>
                    <a:pt x="309041" y="209092"/>
                  </a:lnTo>
                  <a:lnTo>
                    <a:pt x="434975" y="83146"/>
                  </a:lnTo>
                  <a:close/>
                </a:path>
                <a:path w="467995" h="435609">
                  <a:moveTo>
                    <a:pt x="467842" y="116014"/>
                  </a:moveTo>
                  <a:lnTo>
                    <a:pt x="450405" y="98564"/>
                  </a:lnTo>
                  <a:lnTo>
                    <a:pt x="415188" y="133781"/>
                  </a:lnTo>
                  <a:lnTo>
                    <a:pt x="428777" y="129743"/>
                  </a:lnTo>
                  <a:lnTo>
                    <a:pt x="440956" y="126987"/>
                  </a:lnTo>
                  <a:lnTo>
                    <a:pt x="451345" y="125247"/>
                  </a:lnTo>
                  <a:lnTo>
                    <a:pt x="459549" y="124307"/>
                  </a:lnTo>
                  <a:lnTo>
                    <a:pt x="467842" y="1160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9">
              <a:extLst>
                <a:ext uri="{FF2B5EF4-FFF2-40B4-BE49-F238E27FC236}">
                  <a16:creationId xmlns:a16="http://schemas.microsoft.com/office/drawing/2014/main" id="{A798CD48-9BAC-FFE1-D6AE-85765B83E9E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04622" y="8935725"/>
              <a:ext cx="302486" cy="345325"/>
            </a:xfrm>
            <a:prstGeom prst="rect">
              <a:avLst/>
            </a:prstGeom>
          </p:spPr>
        </p:pic>
      </p:grpSp>
      <p:sp>
        <p:nvSpPr>
          <p:cNvPr id="13" name="object 10">
            <a:extLst>
              <a:ext uri="{FF2B5EF4-FFF2-40B4-BE49-F238E27FC236}">
                <a16:creationId xmlns:a16="http://schemas.microsoft.com/office/drawing/2014/main" id="{8E6784B0-CE6A-870E-855C-F56BAE2896CE}"/>
              </a:ext>
            </a:extLst>
          </p:cNvPr>
          <p:cNvSpPr/>
          <p:nvPr/>
        </p:nvSpPr>
        <p:spPr>
          <a:xfrm>
            <a:off x="8735060" y="8616067"/>
            <a:ext cx="607060" cy="698500"/>
          </a:xfrm>
          <a:custGeom>
            <a:avLst/>
            <a:gdLst/>
            <a:ahLst/>
            <a:cxnLst/>
            <a:rect l="l" t="t" r="r" b="b"/>
            <a:pathLst>
              <a:path w="607059" h="698500">
                <a:moveTo>
                  <a:pt x="191198" y="133172"/>
                </a:moveTo>
                <a:lnTo>
                  <a:pt x="156603" y="98577"/>
                </a:lnTo>
                <a:lnTo>
                  <a:pt x="139179" y="116014"/>
                </a:lnTo>
                <a:lnTo>
                  <a:pt x="147345" y="124167"/>
                </a:lnTo>
                <a:lnTo>
                  <a:pt x="155194" y="125006"/>
                </a:lnTo>
                <a:lnTo>
                  <a:pt x="165404" y="126619"/>
                </a:lnTo>
                <a:lnTo>
                  <a:pt x="177546" y="129260"/>
                </a:lnTo>
                <a:lnTo>
                  <a:pt x="191198" y="133172"/>
                </a:lnTo>
                <a:close/>
              </a:path>
              <a:path w="607059" h="698500">
                <a:moveTo>
                  <a:pt x="278853" y="680745"/>
                </a:moveTo>
                <a:lnTo>
                  <a:pt x="156857" y="558749"/>
                </a:lnTo>
                <a:lnTo>
                  <a:pt x="231444" y="484162"/>
                </a:lnTo>
                <a:lnTo>
                  <a:pt x="214007" y="466725"/>
                </a:lnTo>
                <a:lnTo>
                  <a:pt x="139420" y="541312"/>
                </a:lnTo>
                <a:lnTo>
                  <a:pt x="64846" y="466725"/>
                </a:lnTo>
                <a:lnTo>
                  <a:pt x="47409" y="484162"/>
                </a:lnTo>
                <a:lnTo>
                  <a:pt x="121983" y="558749"/>
                </a:lnTo>
                <a:lnTo>
                  <a:pt x="0" y="680745"/>
                </a:lnTo>
                <a:lnTo>
                  <a:pt x="17437" y="698182"/>
                </a:lnTo>
                <a:lnTo>
                  <a:pt x="139420" y="576186"/>
                </a:lnTo>
                <a:lnTo>
                  <a:pt x="261416" y="698182"/>
                </a:lnTo>
                <a:lnTo>
                  <a:pt x="278853" y="680745"/>
                </a:lnTo>
                <a:close/>
              </a:path>
              <a:path w="607059" h="698500">
                <a:moveTo>
                  <a:pt x="311289" y="647534"/>
                </a:moveTo>
                <a:lnTo>
                  <a:pt x="246913" y="583171"/>
                </a:lnTo>
                <a:lnTo>
                  <a:pt x="236880" y="582409"/>
                </a:lnTo>
                <a:lnTo>
                  <a:pt x="226618" y="581075"/>
                </a:lnTo>
                <a:lnTo>
                  <a:pt x="216141" y="579145"/>
                </a:lnTo>
                <a:lnTo>
                  <a:pt x="205473" y="576605"/>
                </a:lnTo>
                <a:lnTo>
                  <a:pt x="293839" y="664984"/>
                </a:lnTo>
                <a:lnTo>
                  <a:pt x="311289" y="647534"/>
                </a:lnTo>
                <a:close/>
              </a:path>
              <a:path w="607059" h="698500">
                <a:moveTo>
                  <a:pt x="344144" y="614680"/>
                </a:moveTo>
                <a:lnTo>
                  <a:pt x="305104" y="575652"/>
                </a:lnTo>
                <a:lnTo>
                  <a:pt x="298259" y="577710"/>
                </a:lnTo>
                <a:lnTo>
                  <a:pt x="291223" y="579488"/>
                </a:lnTo>
                <a:lnTo>
                  <a:pt x="284022" y="580936"/>
                </a:lnTo>
                <a:lnTo>
                  <a:pt x="276631" y="582053"/>
                </a:lnTo>
                <a:lnTo>
                  <a:pt x="326707" y="632129"/>
                </a:lnTo>
                <a:lnTo>
                  <a:pt x="344144" y="614680"/>
                </a:lnTo>
                <a:close/>
              </a:path>
              <a:path w="607059" h="698500">
                <a:moveTo>
                  <a:pt x="376999" y="581825"/>
                </a:moveTo>
                <a:lnTo>
                  <a:pt x="348068" y="552907"/>
                </a:lnTo>
                <a:lnTo>
                  <a:pt x="341503" y="558012"/>
                </a:lnTo>
                <a:lnTo>
                  <a:pt x="334403" y="562571"/>
                </a:lnTo>
                <a:lnTo>
                  <a:pt x="326821" y="566521"/>
                </a:lnTo>
                <a:lnTo>
                  <a:pt x="359562" y="599262"/>
                </a:lnTo>
                <a:lnTo>
                  <a:pt x="376999" y="581825"/>
                </a:lnTo>
                <a:close/>
              </a:path>
              <a:path w="607059" h="698500">
                <a:moveTo>
                  <a:pt x="409867" y="548970"/>
                </a:moveTo>
                <a:lnTo>
                  <a:pt x="379552" y="518668"/>
                </a:lnTo>
                <a:lnTo>
                  <a:pt x="375043" y="525602"/>
                </a:lnTo>
                <a:lnTo>
                  <a:pt x="369925" y="532142"/>
                </a:lnTo>
                <a:lnTo>
                  <a:pt x="364210" y="538200"/>
                </a:lnTo>
                <a:lnTo>
                  <a:pt x="392417" y="566407"/>
                </a:lnTo>
                <a:lnTo>
                  <a:pt x="409867" y="548970"/>
                </a:lnTo>
                <a:close/>
              </a:path>
              <a:path w="607059" h="698500">
                <a:moveTo>
                  <a:pt x="442722" y="516102"/>
                </a:moveTo>
                <a:lnTo>
                  <a:pt x="398983" y="472376"/>
                </a:lnTo>
                <a:lnTo>
                  <a:pt x="397306" y="479120"/>
                </a:lnTo>
                <a:lnTo>
                  <a:pt x="395312" y="485762"/>
                </a:lnTo>
                <a:lnTo>
                  <a:pt x="393001" y="492264"/>
                </a:lnTo>
                <a:lnTo>
                  <a:pt x="390372" y="498652"/>
                </a:lnTo>
                <a:lnTo>
                  <a:pt x="425272" y="533552"/>
                </a:lnTo>
                <a:lnTo>
                  <a:pt x="442722" y="516102"/>
                </a:lnTo>
                <a:close/>
              </a:path>
              <a:path w="607059" h="698500">
                <a:moveTo>
                  <a:pt x="475576" y="483247"/>
                </a:moveTo>
                <a:lnTo>
                  <a:pt x="398018" y="405701"/>
                </a:lnTo>
                <a:lnTo>
                  <a:pt x="400126" y="415569"/>
                </a:lnTo>
                <a:lnTo>
                  <a:pt x="401548" y="425411"/>
                </a:lnTo>
                <a:lnTo>
                  <a:pt x="402285" y="435203"/>
                </a:lnTo>
                <a:lnTo>
                  <a:pt x="402361" y="444919"/>
                </a:lnTo>
                <a:lnTo>
                  <a:pt x="458127" y="500697"/>
                </a:lnTo>
                <a:lnTo>
                  <a:pt x="475576" y="483247"/>
                </a:lnTo>
                <a:close/>
              </a:path>
              <a:path w="607059" h="698500">
                <a:moveTo>
                  <a:pt x="508444" y="450392"/>
                </a:moveTo>
                <a:lnTo>
                  <a:pt x="378904" y="320865"/>
                </a:lnTo>
                <a:lnTo>
                  <a:pt x="378256" y="328015"/>
                </a:lnTo>
                <a:lnTo>
                  <a:pt x="377063" y="335229"/>
                </a:lnTo>
                <a:lnTo>
                  <a:pt x="375310" y="342506"/>
                </a:lnTo>
                <a:lnTo>
                  <a:pt x="372973" y="349821"/>
                </a:lnTo>
                <a:lnTo>
                  <a:pt x="490994" y="467829"/>
                </a:lnTo>
                <a:lnTo>
                  <a:pt x="508444" y="450392"/>
                </a:lnTo>
                <a:close/>
              </a:path>
              <a:path w="607059" h="698500">
                <a:moveTo>
                  <a:pt x="541299" y="417537"/>
                </a:moveTo>
                <a:lnTo>
                  <a:pt x="189471" y="65709"/>
                </a:lnTo>
                <a:lnTo>
                  <a:pt x="172021" y="83146"/>
                </a:lnTo>
                <a:lnTo>
                  <a:pt x="297294" y="208419"/>
                </a:lnTo>
                <a:lnTo>
                  <a:pt x="322249" y="220065"/>
                </a:lnTo>
                <a:lnTo>
                  <a:pt x="344436" y="237477"/>
                </a:lnTo>
                <a:lnTo>
                  <a:pt x="362331" y="259626"/>
                </a:lnTo>
                <a:lnTo>
                  <a:pt x="374370" y="285496"/>
                </a:lnTo>
                <a:lnTo>
                  <a:pt x="523849" y="434987"/>
                </a:lnTo>
                <a:lnTo>
                  <a:pt x="541299" y="417537"/>
                </a:lnTo>
                <a:close/>
              </a:path>
              <a:path w="607059" h="698500">
                <a:moveTo>
                  <a:pt x="574154" y="384683"/>
                </a:moveTo>
                <a:lnTo>
                  <a:pt x="222326" y="32842"/>
                </a:lnTo>
                <a:lnTo>
                  <a:pt x="204889" y="50292"/>
                </a:lnTo>
                <a:lnTo>
                  <a:pt x="556704" y="402120"/>
                </a:lnTo>
                <a:lnTo>
                  <a:pt x="574154" y="384683"/>
                </a:lnTo>
                <a:close/>
              </a:path>
              <a:path w="607059" h="698500">
                <a:moveTo>
                  <a:pt x="606996" y="351815"/>
                </a:moveTo>
                <a:lnTo>
                  <a:pt x="255181" y="0"/>
                </a:lnTo>
                <a:lnTo>
                  <a:pt x="237744" y="17437"/>
                </a:lnTo>
                <a:lnTo>
                  <a:pt x="589572" y="369265"/>
                </a:lnTo>
                <a:lnTo>
                  <a:pt x="606996" y="3518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1">
            <a:extLst>
              <a:ext uri="{FF2B5EF4-FFF2-40B4-BE49-F238E27FC236}">
                <a16:creationId xmlns:a16="http://schemas.microsoft.com/office/drawing/2014/main" id="{2EB2770A-1C7B-3AA4-07A6-47ADB3C3344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97498" y="9431348"/>
            <a:ext cx="1153138" cy="306573"/>
          </a:xfrm>
          <a:prstGeom prst="rect">
            <a:avLst/>
          </a:prstGeom>
        </p:spPr>
      </p:pic>
      <p:grpSp>
        <p:nvGrpSpPr>
          <p:cNvPr id="15" name="object 12">
            <a:extLst>
              <a:ext uri="{FF2B5EF4-FFF2-40B4-BE49-F238E27FC236}">
                <a16:creationId xmlns:a16="http://schemas.microsoft.com/office/drawing/2014/main" id="{FA8DA61F-4E6F-A4EE-0956-31B99FB8FABA}"/>
              </a:ext>
            </a:extLst>
          </p:cNvPr>
          <p:cNvGrpSpPr/>
          <p:nvPr/>
        </p:nvGrpSpPr>
        <p:grpSpPr>
          <a:xfrm>
            <a:off x="10771506" y="9272168"/>
            <a:ext cx="902969" cy="240029"/>
            <a:chOff x="10771506" y="9272168"/>
            <a:chExt cx="902969" cy="240029"/>
          </a:xfrm>
        </p:grpSpPr>
        <p:pic>
          <p:nvPicPr>
            <p:cNvPr id="16" name="object 13">
              <a:extLst>
                <a:ext uri="{FF2B5EF4-FFF2-40B4-BE49-F238E27FC236}">
                  <a16:creationId xmlns:a16="http://schemas.microsoft.com/office/drawing/2014/main" id="{C74BC6F9-0BEA-13FD-C9F4-4570D2AA469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71506" y="9272168"/>
              <a:ext cx="213700" cy="239511"/>
            </a:xfrm>
            <a:prstGeom prst="rect">
              <a:avLst/>
            </a:prstGeom>
          </p:spPr>
        </p:pic>
        <p:pic>
          <p:nvPicPr>
            <p:cNvPr id="17" name="object 14">
              <a:extLst>
                <a:ext uri="{FF2B5EF4-FFF2-40B4-BE49-F238E27FC236}">
                  <a16:creationId xmlns:a16="http://schemas.microsoft.com/office/drawing/2014/main" id="{3C1FB27F-0EDA-94DD-AE75-84AAE22BBED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06355" y="9276140"/>
              <a:ext cx="200140" cy="231574"/>
            </a:xfrm>
            <a:prstGeom prst="rect">
              <a:avLst/>
            </a:prstGeom>
          </p:spPr>
        </p:pic>
        <p:pic>
          <p:nvPicPr>
            <p:cNvPr id="18" name="object 15">
              <a:extLst>
                <a:ext uri="{FF2B5EF4-FFF2-40B4-BE49-F238E27FC236}">
                  <a16:creationId xmlns:a16="http://schemas.microsoft.com/office/drawing/2014/main" id="{38194E1B-910C-48AA-A3A8-2FFD212EE7C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230234" y="9272168"/>
              <a:ext cx="443791" cy="239511"/>
            </a:xfrm>
            <a:prstGeom prst="rect">
              <a:avLst/>
            </a:prstGeom>
          </p:spPr>
        </p:pic>
      </p:grpSp>
      <p:sp>
        <p:nvSpPr>
          <p:cNvPr id="19" name="object 16">
            <a:extLst>
              <a:ext uri="{FF2B5EF4-FFF2-40B4-BE49-F238E27FC236}">
                <a16:creationId xmlns:a16="http://schemas.microsoft.com/office/drawing/2014/main" id="{6CE0AD78-BCA7-09DC-9ECF-BB13DE96A847}"/>
              </a:ext>
            </a:extLst>
          </p:cNvPr>
          <p:cNvSpPr/>
          <p:nvPr/>
        </p:nvSpPr>
        <p:spPr>
          <a:xfrm>
            <a:off x="10855826" y="8598692"/>
            <a:ext cx="734060" cy="600710"/>
          </a:xfrm>
          <a:custGeom>
            <a:avLst/>
            <a:gdLst/>
            <a:ahLst/>
            <a:cxnLst/>
            <a:rect l="l" t="t" r="r" b="b"/>
            <a:pathLst>
              <a:path w="734059" h="600709">
                <a:moveTo>
                  <a:pt x="366952" y="0"/>
                </a:moveTo>
                <a:lnTo>
                  <a:pt x="318757" y="4786"/>
                </a:lnTo>
                <a:lnTo>
                  <a:pt x="275562" y="18480"/>
                </a:lnTo>
                <a:lnTo>
                  <a:pt x="238036" y="40087"/>
                </a:lnTo>
                <a:lnTo>
                  <a:pt x="206848" y="68610"/>
                </a:lnTo>
                <a:lnTo>
                  <a:pt x="182670" y="103052"/>
                </a:lnTo>
                <a:lnTo>
                  <a:pt x="166169" y="142418"/>
                </a:lnTo>
                <a:lnTo>
                  <a:pt x="158016" y="185711"/>
                </a:lnTo>
                <a:lnTo>
                  <a:pt x="114713" y="200306"/>
                </a:lnTo>
                <a:lnTo>
                  <a:pt x="76603" y="223770"/>
                </a:lnTo>
                <a:lnTo>
                  <a:pt x="44882" y="255310"/>
                </a:lnTo>
                <a:lnTo>
                  <a:pt x="20744" y="294129"/>
                </a:lnTo>
                <a:lnTo>
                  <a:pt x="5385" y="339433"/>
                </a:lnTo>
                <a:lnTo>
                  <a:pt x="0" y="390427"/>
                </a:lnTo>
                <a:lnTo>
                  <a:pt x="5351" y="441299"/>
                </a:lnTo>
                <a:lnTo>
                  <a:pt x="20618" y="486534"/>
                </a:lnTo>
                <a:lnTo>
                  <a:pt x="44620" y="525333"/>
                </a:lnTo>
                <a:lnTo>
                  <a:pt x="76174" y="556900"/>
                </a:lnTo>
                <a:lnTo>
                  <a:pt x="114099" y="580436"/>
                </a:lnTo>
                <a:lnTo>
                  <a:pt x="157215" y="595142"/>
                </a:lnTo>
                <a:lnTo>
                  <a:pt x="204339" y="600222"/>
                </a:lnTo>
                <a:lnTo>
                  <a:pt x="223397" y="599102"/>
                </a:lnTo>
                <a:lnTo>
                  <a:pt x="243122" y="596110"/>
                </a:lnTo>
                <a:lnTo>
                  <a:pt x="261973" y="591794"/>
                </a:lnTo>
                <a:lnTo>
                  <a:pt x="278410" y="586704"/>
                </a:lnTo>
                <a:lnTo>
                  <a:pt x="267668" y="582566"/>
                </a:lnTo>
                <a:lnTo>
                  <a:pt x="260210" y="578885"/>
                </a:lnTo>
                <a:lnTo>
                  <a:pt x="252546" y="573590"/>
                </a:lnTo>
                <a:lnTo>
                  <a:pt x="246047" y="568453"/>
                </a:lnTo>
                <a:lnTo>
                  <a:pt x="198465" y="568453"/>
                </a:lnTo>
                <a:lnTo>
                  <a:pt x="154727" y="561338"/>
                </a:lnTo>
                <a:lnTo>
                  <a:pt x="115847" y="543724"/>
                </a:lnTo>
                <a:lnTo>
                  <a:pt x="83204" y="516719"/>
                </a:lnTo>
                <a:lnTo>
                  <a:pt x="58178" y="481430"/>
                </a:lnTo>
                <a:lnTo>
                  <a:pt x="42198" y="439090"/>
                </a:lnTo>
                <a:lnTo>
                  <a:pt x="36501" y="390427"/>
                </a:lnTo>
                <a:lnTo>
                  <a:pt x="42309" y="340849"/>
                </a:lnTo>
                <a:lnTo>
                  <a:pt x="58772" y="297839"/>
                </a:lnTo>
                <a:lnTo>
                  <a:pt x="84445" y="262443"/>
                </a:lnTo>
                <a:lnTo>
                  <a:pt x="117885" y="235703"/>
                </a:lnTo>
                <a:lnTo>
                  <a:pt x="157649" y="218663"/>
                </a:lnTo>
                <a:lnTo>
                  <a:pt x="189271" y="212967"/>
                </a:lnTo>
                <a:lnTo>
                  <a:pt x="189114" y="210077"/>
                </a:lnTo>
                <a:lnTo>
                  <a:pt x="188758" y="207260"/>
                </a:lnTo>
                <a:lnTo>
                  <a:pt x="188758" y="196465"/>
                </a:lnTo>
                <a:lnTo>
                  <a:pt x="203628" y="134376"/>
                </a:lnTo>
                <a:lnTo>
                  <a:pt x="229305" y="94494"/>
                </a:lnTo>
                <a:lnTo>
                  <a:pt x="266031" y="63578"/>
                </a:lnTo>
                <a:lnTo>
                  <a:pt x="312387" y="43589"/>
                </a:lnTo>
                <a:lnTo>
                  <a:pt x="366952" y="36491"/>
                </a:lnTo>
                <a:lnTo>
                  <a:pt x="489610" y="36491"/>
                </a:lnTo>
                <a:lnTo>
                  <a:pt x="458333" y="18480"/>
                </a:lnTo>
                <a:lnTo>
                  <a:pt x="415142" y="4786"/>
                </a:lnTo>
                <a:lnTo>
                  <a:pt x="366952" y="0"/>
                </a:lnTo>
                <a:close/>
              </a:path>
              <a:path w="734059" h="600709">
                <a:moveTo>
                  <a:pt x="542853" y="598788"/>
                </a:moveTo>
                <a:lnTo>
                  <a:pt x="504497" y="598788"/>
                </a:lnTo>
                <a:lnTo>
                  <a:pt x="513460" y="599699"/>
                </a:lnTo>
                <a:lnTo>
                  <a:pt x="522287" y="600222"/>
                </a:lnTo>
                <a:lnTo>
                  <a:pt x="529544" y="600222"/>
                </a:lnTo>
                <a:lnTo>
                  <a:pt x="542853" y="598788"/>
                </a:lnTo>
                <a:close/>
              </a:path>
              <a:path w="734059" h="600709">
                <a:moveTo>
                  <a:pt x="576106" y="457797"/>
                </a:moveTo>
                <a:lnTo>
                  <a:pt x="534716" y="457797"/>
                </a:lnTo>
                <a:lnTo>
                  <a:pt x="539826" y="458059"/>
                </a:lnTo>
                <a:lnTo>
                  <a:pt x="544873" y="458488"/>
                </a:lnTo>
                <a:lnTo>
                  <a:pt x="539291" y="492031"/>
                </a:lnTo>
                <a:lnTo>
                  <a:pt x="527008" y="522446"/>
                </a:lnTo>
                <a:lnTo>
                  <a:pt x="508976" y="548684"/>
                </a:lnTo>
                <a:lnTo>
                  <a:pt x="486142" y="569699"/>
                </a:lnTo>
                <a:lnTo>
                  <a:pt x="486320" y="569961"/>
                </a:lnTo>
                <a:lnTo>
                  <a:pt x="480334" y="574822"/>
                </a:lnTo>
                <a:lnTo>
                  <a:pt x="473531" y="580159"/>
                </a:lnTo>
                <a:lnTo>
                  <a:pt x="466620" y="585297"/>
                </a:lnTo>
                <a:lnTo>
                  <a:pt x="460310" y="589563"/>
                </a:lnTo>
                <a:lnTo>
                  <a:pt x="467783" y="592416"/>
                </a:lnTo>
                <a:lnTo>
                  <a:pt x="478337" y="594962"/>
                </a:lnTo>
                <a:lnTo>
                  <a:pt x="490880" y="597109"/>
                </a:lnTo>
                <a:lnTo>
                  <a:pt x="504319" y="598767"/>
                </a:lnTo>
                <a:lnTo>
                  <a:pt x="504497" y="598788"/>
                </a:lnTo>
                <a:lnTo>
                  <a:pt x="542853" y="598788"/>
                </a:lnTo>
                <a:lnTo>
                  <a:pt x="576671" y="595142"/>
                </a:lnTo>
                <a:lnTo>
                  <a:pt x="619788" y="580436"/>
                </a:lnTo>
                <a:lnTo>
                  <a:pt x="639096" y="568453"/>
                </a:lnTo>
                <a:lnTo>
                  <a:pt x="535418" y="568453"/>
                </a:lnTo>
                <a:lnTo>
                  <a:pt x="552831" y="543549"/>
                </a:lnTo>
                <a:lnTo>
                  <a:pt x="565820" y="515659"/>
                </a:lnTo>
                <a:lnTo>
                  <a:pt x="573940" y="484526"/>
                </a:lnTo>
                <a:lnTo>
                  <a:pt x="576106" y="457797"/>
                </a:lnTo>
                <a:close/>
              </a:path>
              <a:path w="734059" h="600709">
                <a:moveTo>
                  <a:pt x="190297" y="426615"/>
                </a:moveTo>
                <a:lnTo>
                  <a:pt x="158120" y="428856"/>
                </a:lnTo>
                <a:lnTo>
                  <a:pt x="157471" y="435766"/>
                </a:lnTo>
                <a:lnTo>
                  <a:pt x="157215" y="441299"/>
                </a:lnTo>
                <a:lnTo>
                  <a:pt x="157147" y="449892"/>
                </a:lnTo>
                <a:lnTo>
                  <a:pt x="159951" y="484526"/>
                </a:lnTo>
                <a:lnTo>
                  <a:pt x="168068" y="515659"/>
                </a:lnTo>
                <a:lnTo>
                  <a:pt x="181054" y="543549"/>
                </a:lnTo>
                <a:lnTo>
                  <a:pt x="198465" y="568453"/>
                </a:lnTo>
                <a:lnTo>
                  <a:pt x="246047" y="568453"/>
                </a:lnTo>
                <a:lnTo>
                  <a:pt x="241186" y="564611"/>
                </a:lnTo>
                <a:lnTo>
                  <a:pt x="220830" y="543724"/>
                </a:lnTo>
                <a:lnTo>
                  <a:pt x="204873" y="518570"/>
                </a:lnTo>
                <a:lnTo>
                  <a:pt x="193999" y="489859"/>
                </a:lnTo>
                <a:lnTo>
                  <a:pt x="189009" y="458488"/>
                </a:lnTo>
                <a:lnTo>
                  <a:pt x="194056" y="458059"/>
                </a:lnTo>
                <a:lnTo>
                  <a:pt x="199156" y="457797"/>
                </a:lnTo>
                <a:lnTo>
                  <a:pt x="327627" y="457797"/>
                </a:lnTo>
                <a:lnTo>
                  <a:pt x="327365" y="447316"/>
                </a:lnTo>
                <a:lnTo>
                  <a:pt x="293132" y="447316"/>
                </a:lnTo>
                <a:lnTo>
                  <a:pt x="273368" y="438354"/>
                </a:lnTo>
                <a:lnTo>
                  <a:pt x="252010" y="431715"/>
                </a:lnTo>
                <a:lnTo>
                  <a:pt x="229015" y="427592"/>
                </a:lnTo>
                <a:lnTo>
                  <a:pt x="213456" y="426699"/>
                </a:lnTo>
                <a:lnTo>
                  <a:pt x="190287" y="426699"/>
                </a:lnTo>
                <a:close/>
              </a:path>
              <a:path w="734059" h="600709">
                <a:moveTo>
                  <a:pt x="489610" y="36491"/>
                </a:moveTo>
                <a:lnTo>
                  <a:pt x="366952" y="36491"/>
                </a:lnTo>
                <a:lnTo>
                  <a:pt x="421061" y="43589"/>
                </a:lnTo>
                <a:lnTo>
                  <a:pt x="467320" y="63578"/>
                </a:lnTo>
                <a:lnTo>
                  <a:pt x="504171" y="94494"/>
                </a:lnTo>
                <a:lnTo>
                  <a:pt x="530059" y="134376"/>
                </a:lnTo>
                <a:lnTo>
                  <a:pt x="543428" y="181261"/>
                </a:lnTo>
                <a:lnTo>
                  <a:pt x="545114" y="196465"/>
                </a:lnTo>
                <a:lnTo>
                  <a:pt x="545114" y="207260"/>
                </a:lnTo>
                <a:lnTo>
                  <a:pt x="544779" y="210077"/>
                </a:lnTo>
                <a:lnTo>
                  <a:pt x="544611" y="212967"/>
                </a:lnTo>
                <a:lnTo>
                  <a:pt x="616002" y="235703"/>
                </a:lnTo>
                <a:lnTo>
                  <a:pt x="649446" y="262443"/>
                </a:lnTo>
                <a:lnTo>
                  <a:pt x="675121" y="297839"/>
                </a:lnTo>
                <a:lnTo>
                  <a:pt x="691584" y="340849"/>
                </a:lnTo>
                <a:lnTo>
                  <a:pt x="697392" y="390427"/>
                </a:lnTo>
                <a:lnTo>
                  <a:pt x="691813" y="438354"/>
                </a:lnTo>
                <a:lnTo>
                  <a:pt x="675712" y="481430"/>
                </a:lnTo>
                <a:lnTo>
                  <a:pt x="650684" y="516719"/>
                </a:lnTo>
                <a:lnTo>
                  <a:pt x="618038" y="543724"/>
                </a:lnTo>
                <a:lnTo>
                  <a:pt x="579156" y="561338"/>
                </a:lnTo>
                <a:lnTo>
                  <a:pt x="535418" y="568453"/>
                </a:lnTo>
                <a:lnTo>
                  <a:pt x="639096" y="568453"/>
                </a:lnTo>
                <a:lnTo>
                  <a:pt x="689266" y="525333"/>
                </a:lnTo>
                <a:lnTo>
                  <a:pt x="713266" y="486534"/>
                </a:lnTo>
                <a:lnTo>
                  <a:pt x="728532" y="441299"/>
                </a:lnTo>
                <a:lnTo>
                  <a:pt x="733883" y="390427"/>
                </a:lnTo>
                <a:lnTo>
                  <a:pt x="728498" y="339433"/>
                </a:lnTo>
                <a:lnTo>
                  <a:pt x="713139" y="294129"/>
                </a:lnTo>
                <a:lnTo>
                  <a:pt x="689002" y="255310"/>
                </a:lnTo>
                <a:lnTo>
                  <a:pt x="657283" y="223770"/>
                </a:lnTo>
                <a:lnTo>
                  <a:pt x="619176" y="200306"/>
                </a:lnTo>
                <a:lnTo>
                  <a:pt x="575877" y="185711"/>
                </a:lnTo>
                <a:lnTo>
                  <a:pt x="567721" y="142418"/>
                </a:lnTo>
                <a:lnTo>
                  <a:pt x="551219" y="103052"/>
                </a:lnTo>
                <a:lnTo>
                  <a:pt x="527041" y="68610"/>
                </a:lnTo>
                <a:lnTo>
                  <a:pt x="495856" y="40087"/>
                </a:lnTo>
                <a:lnTo>
                  <a:pt x="489610" y="36491"/>
                </a:lnTo>
                <a:close/>
              </a:path>
              <a:path w="734059" h="600709">
                <a:moveTo>
                  <a:pt x="327627" y="457797"/>
                </a:moveTo>
                <a:lnTo>
                  <a:pt x="204339" y="457797"/>
                </a:lnTo>
                <a:lnTo>
                  <a:pt x="240506" y="462055"/>
                </a:lnTo>
                <a:lnTo>
                  <a:pt x="273364" y="474068"/>
                </a:lnTo>
                <a:lnTo>
                  <a:pt x="301662" y="492690"/>
                </a:lnTo>
                <a:lnTo>
                  <a:pt x="324147" y="516780"/>
                </a:lnTo>
                <a:lnTo>
                  <a:pt x="353329" y="497932"/>
                </a:lnTo>
                <a:lnTo>
                  <a:pt x="347393" y="490853"/>
                </a:lnTo>
                <a:lnTo>
                  <a:pt x="341183" y="484071"/>
                </a:lnTo>
                <a:lnTo>
                  <a:pt x="334705" y="477591"/>
                </a:lnTo>
                <a:lnTo>
                  <a:pt x="327969" y="471420"/>
                </a:lnTo>
                <a:lnTo>
                  <a:pt x="327627" y="457797"/>
                </a:lnTo>
                <a:close/>
              </a:path>
              <a:path w="734059" h="600709">
                <a:moveTo>
                  <a:pt x="410856" y="345780"/>
                </a:moveTo>
                <a:lnTo>
                  <a:pt x="371873" y="345780"/>
                </a:lnTo>
                <a:lnTo>
                  <a:pt x="372250" y="346219"/>
                </a:lnTo>
                <a:lnTo>
                  <a:pt x="372627" y="346596"/>
                </a:lnTo>
                <a:lnTo>
                  <a:pt x="373004" y="347036"/>
                </a:lnTo>
                <a:lnTo>
                  <a:pt x="392411" y="375864"/>
                </a:lnTo>
                <a:lnTo>
                  <a:pt x="404492" y="407038"/>
                </a:lnTo>
                <a:lnTo>
                  <a:pt x="409306" y="439090"/>
                </a:lnTo>
                <a:lnTo>
                  <a:pt x="406909" y="470551"/>
                </a:lnTo>
                <a:lnTo>
                  <a:pt x="399888" y="476902"/>
                </a:lnTo>
                <a:lnTo>
                  <a:pt x="393154" y="483589"/>
                </a:lnTo>
                <a:lnTo>
                  <a:pt x="386708" y="490603"/>
                </a:lnTo>
                <a:lnTo>
                  <a:pt x="380553" y="497932"/>
                </a:lnTo>
                <a:lnTo>
                  <a:pt x="409736" y="516780"/>
                </a:lnTo>
                <a:lnTo>
                  <a:pt x="432222" y="492690"/>
                </a:lnTo>
                <a:lnTo>
                  <a:pt x="460522" y="474068"/>
                </a:lnTo>
                <a:lnTo>
                  <a:pt x="493381" y="462055"/>
                </a:lnTo>
                <a:lnTo>
                  <a:pt x="529544" y="457797"/>
                </a:lnTo>
                <a:lnTo>
                  <a:pt x="576106" y="457797"/>
                </a:lnTo>
                <a:lnTo>
                  <a:pt x="576746" y="449892"/>
                </a:lnTo>
                <a:lnTo>
                  <a:pt x="576746" y="446216"/>
                </a:lnTo>
                <a:lnTo>
                  <a:pt x="442761" y="446216"/>
                </a:lnTo>
                <a:lnTo>
                  <a:pt x="440049" y="415483"/>
                </a:lnTo>
                <a:lnTo>
                  <a:pt x="431874" y="385113"/>
                </a:lnTo>
                <a:lnTo>
                  <a:pt x="417726" y="355380"/>
                </a:lnTo>
                <a:lnTo>
                  <a:pt x="410856" y="345780"/>
                </a:lnTo>
                <a:close/>
              </a:path>
              <a:path w="734059" h="600709">
                <a:moveTo>
                  <a:pt x="373915" y="302503"/>
                </a:moveTo>
                <a:lnTo>
                  <a:pt x="324712" y="352919"/>
                </a:lnTo>
                <a:lnTo>
                  <a:pt x="297466" y="414882"/>
                </a:lnTo>
                <a:lnTo>
                  <a:pt x="293132" y="447316"/>
                </a:lnTo>
                <a:lnTo>
                  <a:pt x="327365" y="447316"/>
                </a:lnTo>
                <a:lnTo>
                  <a:pt x="327251" y="442771"/>
                </a:lnTo>
                <a:lnTo>
                  <a:pt x="327252" y="438354"/>
                </a:lnTo>
                <a:lnTo>
                  <a:pt x="334125" y="406046"/>
                </a:lnTo>
                <a:lnTo>
                  <a:pt x="348819" y="374721"/>
                </a:lnTo>
                <a:lnTo>
                  <a:pt x="371161" y="346492"/>
                </a:lnTo>
                <a:lnTo>
                  <a:pt x="371873" y="345780"/>
                </a:lnTo>
                <a:lnTo>
                  <a:pt x="410856" y="345780"/>
                </a:lnTo>
                <a:lnTo>
                  <a:pt x="397097" y="326555"/>
                </a:lnTo>
                <a:lnTo>
                  <a:pt x="391877" y="320644"/>
                </a:lnTo>
                <a:lnTo>
                  <a:pt x="386496" y="314981"/>
                </a:lnTo>
                <a:lnTo>
                  <a:pt x="380965" y="309555"/>
                </a:lnTo>
                <a:lnTo>
                  <a:pt x="375297" y="304357"/>
                </a:lnTo>
                <a:lnTo>
                  <a:pt x="373915" y="302503"/>
                </a:lnTo>
                <a:close/>
              </a:path>
              <a:path w="734059" h="600709">
                <a:moveTo>
                  <a:pt x="534276" y="426175"/>
                </a:moveTo>
                <a:lnTo>
                  <a:pt x="529544" y="426175"/>
                </a:lnTo>
                <a:lnTo>
                  <a:pt x="505497" y="427513"/>
                </a:lnTo>
                <a:lnTo>
                  <a:pt x="483042" y="431413"/>
                </a:lnTo>
                <a:lnTo>
                  <a:pt x="462143" y="437704"/>
                </a:lnTo>
                <a:lnTo>
                  <a:pt x="442761" y="446216"/>
                </a:lnTo>
                <a:lnTo>
                  <a:pt x="576746" y="446216"/>
                </a:lnTo>
                <a:lnTo>
                  <a:pt x="543596" y="426699"/>
                </a:lnTo>
                <a:lnTo>
                  <a:pt x="538946" y="426405"/>
                </a:lnTo>
                <a:lnTo>
                  <a:pt x="534276" y="426175"/>
                </a:lnTo>
                <a:close/>
              </a:path>
              <a:path w="734059" h="600709">
                <a:moveTo>
                  <a:pt x="204339" y="426175"/>
                </a:moveTo>
                <a:lnTo>
                  <a:pt x="199606" y="426175"/>
                </a:lnTo>
                <a:lnTo>
                  <a:pt x="194926" y="426405"/>
                </a:lnTo>
                <a:lnTo>
                  <a:pt x="190287" y="426699"/>
                </a:lnTo>
                <a:lnTo>
                  <a:pt x="213456" y="426699"/>
                </a:lnTo>
                <a:lnTo>
                  <a:pt x="204339" y="426175"/>
                </a:lnTo>
                <a:close/>
              </a:path>
              <a:path w="734059" h="600709">
                <a:moveTo>
                  <a:pt x="543585" y="426615"/>
                </a:moveTo>
                <a:lnTo>
                  <a:pt x="544788" y="426699"/>
                </a:lnTo>
                <a:lnTo>
                  <a:pt x="543585" y="426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17">
            <a:extLst>
              <a:ext uri="{FF2B5EF4-FFF2-40B4-BE49-F238E27FC236}">
                <a16:creationId xmlns:a16="http://schemas.microsoft.com/office/drawing/2014/main" id="{DBD81A9C-555D-9C08-C216-B747CC3A816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570988" y="9576441"/>
            <a:ext cx="1303556" cy="161484"/>
          </a:xfrm>
          <a:prstGeom prst="rect">
            <a:avLst/>
          </a:prstGeom>
        </p:spPr>
      </p:pic>
      <p:grpSp>
        <p:nvGrpSpPr>
          <p:cNvPr id="21" name="object 18">
            <a:extLst>
              <a:ext uri="{FF2B5EF4-FFF2-40B4-BE49-F238E27FC236}">
                <a16:creationId xmlns:a16="http://schemas.microsoft.com/office/drawing/2014/main" id="{23BD2EBE-4A95-B3D4-030F-1280B7D85A57}"/>
              </a:ext>
            </a:extLst>
          </p:cNvPr>
          <p:cNvGrpSpPr/>
          <p:nvPr/>
        </p:nvGrpSpPr>
        <p:grpSpPr>
          <a:xfrm>
            <a:off x="15954742" y="8849497"/>
            <a:ext cx="713740" cy="631825"/>
            <a:chOff x="15954742" y="8849497"/>
            <a:chExt cx="713740" cy="631825"/>
          </a:xfrm>
        </p:grpSpPr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C8995318-A867-DCC6-2AD3-ADA224793B9C}"/>
                </a:ext>
              </a:extLst>
            </p:cNvPr>
            <p:cNvSpPr/>
            <p:nvPr/>
          </p:nvSpPr>
          <p:spPr>
            <a:xfrm>
              <a:off x="15963330" y="8858080"/>
              <a:ext cx="696595" cy="614680"/>
            </a:xfrm>
            <a:custGeom>
              <a:avLst/>
              <a:gdLst/>
              <a:ahLst/>
              <a:cxnLst/>
              <a:rect l="l" t="t" r="r" b="b"/>
              <a:pathLst>
                <a:path w="696594" h="614679">
                  <a:moveTo>
                    <a:pt x="696429" y="548150"/>
                  </a:moveTo>
                  <a:lnTo>
                    <a:pt x="0" y="548150"/>
                  </a:lnTo>
                  <a:lnTo>
                    <a:pt x="0" y="614054"/>
                  </a:lnTo>
                  <a:lnTo>
                    <a:pt x="696429" y="614054"/>
                  </a:lnTo>
                  <a:lnTo>
                    <a:pt x="696429" y="548150"/>
                  </a:lnTo>
                  <a:close/>
                </a:path>
                <a:path w="696594" h="614679">
                  <a:moveTo>
                    <a:pt x="521013" y="404375"/>
                  </a:moveTo>
                  <a:lnTo>
                    <a:pt x="455117" y="404375"/>
                  </a:lnTo>
                  <a:lnTo>
                    <a:pt x="436792" y="548150"/>
                  </a:lnTo>
                  <a:lnTo>
                    <a:pt x="507052" y="548150"/>
                  </a:lnTo>
                  <a:lnTo>
                    <a:pt x="521013" y="404375"/>
                  </a:lnTo>
                  <a:close/>
                </a:path>
                <a:path w="696594" h="614679">
                  <a:moveTo>
                    <a:pt x="281017" y="65893"/>
                  </a:moveTo>
                  <a:lnTo>
                    <a:pt x="210757" y="65893"/>
                  </a:lnTo>
                  <a:lnTo>
                    <a:pt x="206398" y="96543"/>
                  </a:lnTo>
                  <a:lnTo>
                    <a:pt x="200689" y="133430"/>
                  </a:lnTo>
                  <a:lnTo>
                    <a:pt x="193238" y="175956"/>
                  </a:lnTo>
                  <a:lnTo>
                    <a:pt x="183651" y="223525"/>
                  </a:lnTo>
                  <a:lnTo>
                    <a:pt x="171534" y="275541"/>
                  </a:lnTo>
                  <a:lnTo>
                    <a:pt x="156494" y="331407"/>
                  </a:lnTo>
                  <a:lnTo>
                    <a:pt x="138137" y="390525"/>
                  </a:lnTo>
                  <a:lnTo>
                    <a:pt x="116069" y="452300"/>
                  </a:lnTo>
                  <a:lnTo>
                    <a:pt x="189376" y="464279"/>
                  </a:lnTo>
                  <a:lnTo>
                    <a:pt x="193147" y="454922"/>
                  </a:lnTo>
                  <a:lnTo>
                    <a:pt x="198158" y="441819"/>
                  </a:lnTo>
                  <a:lnTo>
                    <a:pt x="204124" y="424970"/>
                  </a:lnTo>
                  <a:lnTo>
                    <a:pt x="210757" y="404375"/>
                  </a:lnTo>
                  <a:lnTo>
                    <a:pt x="521013" y="404375"/>
                  </a:lnTo>
                  <a:lnTo>
                    <a:pt x="526539" y="347465"/>
                  </a:lnTo>
                  <a:lnTo>
                    <a:pt x="222977" y="347465"/>
                  </a:lnTo>
                  <a:lnTo>
                    <a:pt x="227702" y="329585"/>
                  </a:lnTo>
                  <a:lnTo>
                    <a:pt x="234050" y="304028"/>
                  </a:lnTo>
                  <a:lnTo>
                    <a:pt x="241733" y="270236"/>
                  </a:lnTo>
                  <a:lnTo>
                    <a:pt x="250463" y="227647"/>
                  </a:lnTo>
                  <a:lnTo>
                    <a:pt x="538173" y="227647"/>
                  </a:lnTo>
                  <a:lnTo>
                    <a:pt x="543700" y="170727"/>
                  </a:lnTo>
                  <a:lnTo>
                    <a:pt x="262683" y="170727"/>
                  </a:lnTo>
                  <a:lnTo>
                    <a:pt x="265547" y="154769"/>
                  </a:lnTo>
                  <a:lnTo>
                    <a:pt x="269557" y="132167"/>
                  </a:lnTo>
                  <a:lnTo>
                    <a:pt x="274713" y="102636"/>
                  </a:lnTo>
                  <a:lnTo>
                    <a:pt x="281017" y="65893"/>
                  </a:lnTo>
                  <a:close/>
                </a:path>
                <a:path w="696594" h="614679">
                  <a:moveTo>
                    <a:pt x="538173" y="227647"/>
                  </a:moveTo>
                  <a:lnTo>
                    <a:pt x="470394" y="227647"/>
                  </a:lnTo>
                  <a:lnTo>
                    <a:pt x="458174" y="347465"/>
                  </a:lnTo>
                  <a:lnTo>
                    <a:pt x="526539" y="347465"/>
                  </a:lnTo>
                  <a:lnTo>
                    <a:pt x="538173" y="227647"/>
                  </a:lnTo>
                  <a:close/>
                </a:path>
                <a:path w="696594" h="614679">
                  <a:moveTo>
                    <a:pt x="671990" y="0"/>
                  </a:moveTo>
                  <a:lnTo>
                    <a:pt x="30543" y="0"/>
                  </a:lnTo>
                  <a:lnTo>
                    <a:pt x="30543" y="65893"/>
                  </a:lnTo>
                  <a:lnTo>
                    <a:pt x="671990" y="65893"/>
                  </a:lnTo>
                  <a:lnTo>
                    <a:pt x="6719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12D7DD26-5561-5E1E-03B4-E4219EC40F8C}"/>
                </a:ext>
              </a:extLst>
            </p:cNvPr>
            <p:cNvSpPr/>
            <p:nvPr/>
          </p:nvSpPr>
          <p:spPr>
            <a:xfrm>
              <a:off x="15963330" y="8858080"/>
              <a:ext cx="696595" cy="614680"/>
            </a:xfrm>
            <a:custGeom>
              <a:avLst/>
              <a:gdLst/>
              <a:ahLst/>
              <a:cxnLst/>
              <a:rect l="l" t="t" r="r" b="b"/>
              <a:pathLst>
                <a:path w="696594" h="614679">
                  <a:moveTo>
                    <a:pt x="470394" y="227647"/>
                  </a:moveTo>
                  <a:lnTo>
                    <a:pt x="250463" y="227647"/>
                  </a:lnTo>
                  <a:lnTo>
                    <a:pt x="241733" y="270236"/>
                  </a:lnTo>
                  <a:lnTo>
                    <a:pt x="234050" y="304028"/>
                  </a:lnTo>
                  <a:lnTo>
                    <a:pt x="227702" y="329585"/>
                  </a:lnTo>
                  <a:lnTo>
                    <a:pt x="222977" y="347465"/>
                  </a:lnTo>
                  <a:lnTo>
                    <a:pt x="458174" y="347465"/>
                  </a:lnTo>
                  <a:lnTo>
                    <a:pt x="470394" y="227647"/>
                  </a:lnTo>
                  <a:close/>
                </a:path>
                <a:path w="696594" h="614679">
                  <a:moveTo>
                    <a:pt x="210757" y="404375"/>
                  </a:moveTo>
                  <a:lnTo>
                    <a:pt x="204124" y="424970"/>
                  </a:lnTo>
                  <a:lnTo>
                    <a:pt x="198158" y="441819"/>
                  </a:lnTo>
                  <a:lnTo>
                    <a:pt x="193147" y="454922"/>
                  </a:lnTo>
                  <a:lnTo>
                    <a:pt x="189376" y="464279"/>
                  </a:lnTo>
                  <a:lnTo>
                    <a:pt x="116069" y="452300"/>
                  </a:lnTo>
                  <a:lnTo>
                    <a:pt x="138137" y="390525"/>
                  </a:lnTo>
                  <a:lnTo>
                    <a:pt x="156494" y="331407"/>
                  </a:lnTo>
                  <a:lnTo>
                    <a:pt x="171534" y="275541"/>
                  </a:lnTo>
                  <a:lnTo>
                    <a:pt x="183651" y="223525"/>
                  </a:lnTo>
                  <a:lnTo>
                    <a:pt x="193238" y="175956"/>
                  </a:lnTo>
                  <a:lnTo>
                    <a:pt x="200689" y="133430"/>
                  </a:lnTo>
                  <a:lnTo>
                    <a:pt x="210757" y="65893"/>
                  </a:lnTo>
                  <a:lnTo>
                    <a:pt x="30543" y="65893"/>
                  </a:lnTo>
                  <a:lnTo>
                    <a:pt x="30543" y="0"/>
                  </a:lnTo>
                  <a:lnTo>
                    <a:pt x="671990" y="0"/>
                  </a:lnTo>
                  <a:lnTo>
                    <a:pt x="671990" y="65893"/>
                  </a:lnTo>
                  <a:lnTo>
                    <a:pt x="281017" y="65893"/>
                  </a:lnTo>
                  <a:lnTo>
                    <a:pt x="274713" y="102636"/>
                  </a:lnTo>
                  <a:lnTo>
                    <a:pt x="269557" y="132167"/>
                  </a:lnTo>
                  <a:lnTo>
                    <a:pt x="265547" y="154769"/>
                  </a:lnTo>
                  <a:lnTo>
                    <a:pt x="262683" y="170727"/>
                  </a:lnTo>
                  <a:lnTo>
                    <a:pt x="543700" y="170727"/>
                  </a:lnTo>
                  <a:lnTo>
                    <a:pt x="507052" y="548150"/>
                  </a:lnTo>
                  <a:lnTo>
                    <a:pt x="696429" y="548150"/>
                  </a:lnTo>
                  <a:lnTo>
                    <a:pt x="696429" y="614054"/>
                  </a:lnTo>
                  <a:lnTo>
                    <a:pt x="0" y="614054"/>
                  </a:lnTo>
                  <a:lnTo>
                    <a:pt x="0" y="548150"/>
                  </a:lnTo>
                  <a:lnTo>
                    <a:pt x="436792" y="548150"/>
                  </a:lnTo>
                  <a:lnTo>
                    <a:pt x="455117" y="404375"/>
                  </a:lnTo>
                  <a:lnTo>
                    <a:pt x="210757" y="404375"/>
                  </a:lnTo>
                  <a:close/>
                </a:path>
              </a:pathLst>
            </a:custGeom>
            <a:ln w="14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41AA775B-6EDC-E19C-FE77-197B4C07C3B5}"/>
                </a:ext>
              </a:extLst>
            </p:cNvPr>
            <p:cNvSpPr/>
            <p:nvPr/>
          </p:nvSpPr>
          <p:spPr>
            <a:xfrm>
              <a:off x="15963197" y="8857952"/>
              <a:ext cx="697230" cy="614680"/>
            </a:xfrm>
            <a:custGeom>
              <a:avLst/>
              <a:gdLst/>
              <a:ahLst/>
              <a:cxnLst/>
              <a:rect l="l" t="t" r="r" b="b"/>
              <a:pathLst>
                <a:path w="697230" h="614679">
                  <a:moveTo>
                    <a:pt x="696690" y="548381"/>
                  </a:moveTo>
                  <a:lnTo>
                    <a:pt x="0" y="548381"/>
                  </a:lnTo>
                  <a:lnTo>
                    <a:pt x="0" y="614316"/>
                  </a:lnTo>
                  <a:lnTo>
                    <a:pt x="696690" y="614316"/>
                  </a:lnTo>
                  <a:lnTo>
                    <a:pt x="696690" y="548381"/>
                  </a:lnTo>
                  <a:close/>
                </a:path>
                <a:path w="697230" h="614679">
                  <a:moveTo>
                    <a:pt x="521210" y="404542"/>
                  </a:moveTo>
                  <a:lnTo>
                    <a:pt x="455295" y="404542"/>
                  </a:lnTo>
                  <a:lnTo>
                    <a:pt x="436960" y="548381"/>
                  </a:lnTo>
                  <a:lnTo>
                    <a:pt x="507241" y="548381"/>
                  </a:lnTo>
                  <a:lnTo>
                    <a:pt x="521210" y="404542"/>
                  </a:lnTo>
                  <a:close/>
                </a:path>
                <a:path w="697230" h="614679">
                  <a:moveTo>
                    <a:pt x="281122" y="65924"/>
                  </a:moveTo>
                  <a:lnTo>
                    <a:pt x="210841" y="65924"/>
                  </a:lnTo>
                  <a:lnTo>
                    <a:pt x="206478" y="96587"/>
                  </a:lnTo>
                  <a:lnTo>
                    <a:pt x="200766" y="133488"/>
                  </a:lnTo>
                  <a:lnTo>
                    <a:pt x="193313" y="176032"/>
                  </a:lnTo>
                  <a:lnTo>
                    <a:pt x="183723" y="223620"/>
                  </a:lnTo>
                  <a:lnTo>
                    <a:pt x="171603" y="275656"/>
                  </a:lnTo>
                  <a:lnTo>
                    <a:pt x="156559" y="331544"/>
                  </a:lnTo>
                  <a:lnTo>
                    <a:pt x="138196" y="390687"/>
                  </a:lnTo>
                  <a:lnTo>
                    <a:pt x="116122" y="452488"/>
                  </a:lnTo>
                  <a:lnTo>
                    <a:pt x="189449" y="464478"/>
                  </a:lnTo>
                  <a:lnTo>
                    <a:pt x="193222" y="455113"/>
                  </a:lnTo>
                  <a:lnTo>
                    <a:pt x="198237" y="442002"/>
                  </a:lnTo>
                  <a:lnTo>
                    <a:pt x="204206" y="425145"/>
                  </a:lnTo>
                  <a:lnTo>
                    <a:pt x="210841" y="404542"/>
                  </a:lnTo>
                  <a:lnTo>
                    <a:pt x="521210" y="404542"/>
                  </a:lnTo>
                  <a:lnTo>
                    <a:pt x="526738" y="347612"/>
                  </a:lnTo>
                  <a:lnTo>
                    <a:pt x="223061" y="347612"/>
                  </a:lnTo>
                  <a:lnTo>
                    <a:pt x="227790" y="329723"/>
                  </a:lnTo>
                  <a:lnTo>
                    <a:pt x="234140" y="304156"/>
                  </a:lnTo>
                  <a:lnTo>
                    <a:pt x="241827" y="270350"/>
                  </a:lnTo>
                  <a:lnTo>
                    <a:pt x="250568" y="227741"/>
                  </a:lnTo>
                  <a:lnTo>
                    <a:pt x="538380" y="227741"/>
                  </a:lnTo>
                  <a:lnTo>
                    <a:pt x="543910" y="170801"/>
                  </a:lnTo>
                  <a:lnTo>
                    <a:pt x="262787" y="170801"/>
                  </a:lnTo>
                  <a:lnTo>
                    <a:pt x="265652" y="154838"/>
                  </a:lnTo>
                  <a:lnTo>
                    <a:pt x="269661" y="132223"/>
                  </a:lnTo>
                  <a:lnTo>
                    <a:pt x="274817" y="102678"/>
                  </a:lnTo>
                  <a:lnTo>
                    <a:pt x="281122" y="65924"/>
                  </a:lnTo>
                  <a:close/>
                </a:path>
                <a:path w="697230" h="614679">
                  <a:moveTo>
                    <a:pt x="538380" y="227741"/>
                  </a:moveTo>
                  <a:lnTo>
                    <a:pt x="470572" y="227741"/>
                  </a:lnTo>
                  <a:lnTo>
                    <a:pt x="458352" y="347612"/>
                  </a:lnTo>
                  <a:lnTo>
                    <a:pt x="526738" y="347612"/>
                  </a:lnTo>
                  <a:lnTo>
                    <a:pt x="538380" y="227741"/>
                  </a:lnTo>
                  <a:close/>
                </a:path>
                <a:path w="697230" h="614679">
                  <a:moveTo>
                    <a:pt x="672241" y="0"/>
                  </a:moveTo>
                  <a:lnTo>
                    <a:pt x="30564" y="0"/>
                  </a:lnTo>
                  <a:lnTo>
                    <a:pt x="30564" y="65924"/>
                  </a:lnTo>
                  <a:lnTo>
                    <a:pt x="672241" y="65924"/>
                  </a:lnTo>
                  <a:lnTo>
                    <a:pt x="6722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10580132-5454-9973-0213-F174F7D528FF}"/>
                </a:ext>
              </a:extLst>
            </p:cNvPr>
            <p:cNvSpPr/>
            <p:nvPr/>
          </p:nvSpPr>
          <p:spPr>
            <a:xfrm>
              <a:off x="15963197" y="8857952"/>
              <a:ext cx="697230" cy="614680"/>
            </a:xfrm>
            <a:custGeom>
              <a:avLst/>
              <a:gdLst/>
              <a:ahLst/>
              <a:cxnLst/>
              <a:rect l="l" t="t" r="r" b="b"/>
              <a:pathLst>
                <a:path w="697230" h="614679">
                  <a:moveTo>
                    <a:pt x="470572" y="227741"/>
                  </a:moveTo>
                  <a:lnTo>
                    <a:pt x="250568" y="227741"/>
                  </a:lnTo>
                  <a:lnTo>
                    <a:pt x="241827" y="270350"/>
                  </a:lnTo>
                  <a:lnTo>
                    <a:pt x="234140" y="304156"/>
                  </a:lnTo>
                  <a:lnTo>
                    <a:pt x="227790" y="329723"/>
                  </a:lnTo>
                  <a:lnTo>
                    <a:pt x="223061" y="347612"/>
                  </a:lnTo>
                  <a:lnTo>
                    <a:pt x="458352" y="347612"/>
                  </a:lnTo>
                  <a:lnTo>
                    <a:pt x="470572" y="227741"/>
                  </a:lnTo>
                  <a:close/>
                </a:path>
                <a:path w="697230" h="614679">
                  <a:moveTo>
                    <a:pt x="210841" y="404542"/>
                  </a:moveTo>
                  <a:lnTo>
                    <a:pt x="204206" y="425145"/>
                  </a:lnTo>
                  <a:lnTo>
                    <a:pt x="198237" y="442002"/>
                  </a:lnTo>
                  <a:lnTo>
                    <a:pt x="193222" y="455113"/>
                  </a:lnTo>
                  <a:lnTo>
                    <a:pt x="189449" y="464478"/>
                  </a:lnTo>
                  <a:lnTo>
                    <a:pt x="116122" y="452488"/>
                  </a:lnTo>
                  <a:lnTo>
                    <a:pt x="138196" y="390687"/>
                  </a:lnTo>
                  <a:lnTo>
                    <a:pt x="156559" y="331544"/>
                  </a:lnTo>
                  <a:lnTo>
                    <a:pt x="171603" y="275656"/>
                  </a:lnTo>
                  <a:lnTo>
                    <a:pt x="183723" y="223620"/>
                  </a:lnTo>
                  <a:lnTo>
                    <a:pt x="193313" y="176032"/>
                  </a:lnTo>
                  <a:lnTo>
                    <a:pt x="200766" y="133488"/>
                  </a:lnTo>
                  <a:lnTo>
                    <a:pt x="210841" y="65924"/>
                  </a:lnTo>
                  <a:lnTo>
                    <a:pt x="30564" y="65924"/>
                  </a:lnTo>
                  <a:lnTo>
                    <a:pt x="30564" y="0"/>
                  </a:lnTo>
                  <a:lnTo>
                    <a:pt x="672241" y="0"/>
                  </a:lnTo>
                  <a:lnTo>
                    <a:pt x="672241" y="65924"/>
                  </a:lnTo>
                  <a:lnTo>
                    <a:pt x="281122" y="65924"/>
                  </a:lnTo>
                  <a:lnTo>
                    <a:pt x="274817" y="102678"/>
                  </a:lnTo>
                  <a:lnTo>
                    <a:pt x="269661" y="132223"/>
                  </a:lnTo>
                  <a:lnTo>
                    <a:pt x="265652" y="154838"/>
                  </a:lnTo>
                  <a:lnTo>
                    <a:pt x="262787" y="170801"/>
                  </a:lnTo>
                  <a:lnTo>
                    <a:pt x="543910" y="170801"/>
                  </a:lnTo>
                  <a:lnTo>
                    <a:pt x="507241" y="548381"/>
                  </a:lnTo>
                  <a:lnTo>
                    <a:pt x="696690" y="548381"/>
                  </a:lnTo>
                  <a:lnTo>
                    <a:pt x="696690" y="614316"/>
                  </a:lnTo>
                  <a:lnTo>
                    <a:pt x="0" y="614316"/>
                  </a:lnTo>
                  <a:lnTo>
                    <a:pt x="0" y="548381"/>
                  </a:lnTo>
                  <a:lnTo>
                    <a:pt x="436960" y="548381"/>
                  </a:lnTo>
                  <a:lnTo>
                    <a:pt x="455295" y="404542"/>
                  </a:lnTo>
                  <a:lnTo>
                    <a:pt x="210841" y="404542"/>
                  </a:lnTo>
                  <a:close/>
                </a:path>
              </a:pathLst>
            </a:custGeom>
            <a:ln w="1691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6" name="object 23">
            <a:extLst>
              <a:ext uri="{FF2B5EF4-FFF2-40B4-BE49-F238E27FC236}">
                <a16:creationId xmlns:a16="http://schemas.microsoft.com/office/drawing/2014/main" id="{051998FE-39E1-A89B-D551-2D945FE1BECA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007517" y="8847897"/>
            <a:ext cx="1959305" cy="252913"/>
          </a:xfrm>
          <a:prstGeom prst="rect">
            <a:avLst/>
          </a:prstGeom>
        </p:spPr>
      </p:pic>
      <p:pic>
        <p:nvPicPr>
          <p:cNvPr id="27" name="object 24">
            <a:extLst>
              <a:ext uri="{FF2B5EF4-FFF2-40B4-BE49-F238E27FC236}">
                <a16:creationId xmlns:a16="http://schemas.microsoft.com/office/drawing/2014/main" id="{BED74E54-E81E-BDFE-3D2C-7D9373B0A506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3309" y="8852061"/>
            <a:ext cx="429629" cy="248417"/>
          </a:xfrm>
          <a:prstGeom prst="rect">
            <a:avLst/>
          </a:prstGeom>
        </p:spPr>
      </p:pic>
      <p:grpSp>
        <p:nvGrpSpPr>
          <p:cNvPr id="28" name="object 25">
            <a:extLst>
              <a:ext uri="{FF2B5EF4-FFF2-40B4-BE49-F238E27FC236}">
                <a16:creationId xmlns:a16="http://schemas.microsoft.com/office/drawing/2014/main" id="{633255AB-93A8-2E55-5F89-0A95E6169C1F}"/>
              </a:ext>
            </a:extLst>
          </p:cNvPr>
          <p:cNvGrpSpPr/>
          <p:nvPr/>
        </p:nvGrpSpPr>
        <p:grpSpPr>
          <a:xfrm>
            <a:off x="15552269" y="8852065"/>
            <a:ext cx="251460" cy="248920"/>
            <a:chOff x="15552269" y="8852065"/>
            <a:chExt cx="251460" cy="248920"/>
          </a:xfrm>
        </p:grpSpPr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01ABA736-0AD7-EFC3-4FDC-071AA765FDF6}"/>
                </a:ext>
              </a:extLst>
            </p:cNvPr>
            <p:cNvSpPr/>
            <p:nvPr/>
          </p:nvSpPr>
          <p:spPr>
            <a:xfrm>
              <a:off x="15552267" y="8852071"/>
              <a:ext cx="46990" cy="244475"/>
            </a:xfrm>
            <a:custGeom>
              <a:avLst/>
              <a:gdLst/>
              <a:ahLst/>
              <a:cxnLst/>
              <a:rect l="l" t="t" r="r" b="b"/>
              <a:pathLst>
                <a:path w="46990" h="244475">
                  <a:moveTo>
                    <a:pt x="46837" y="67348"/>
                  </a:moveTo>
                  <a:lnTo>
                    <a:pt x="0" y="67348"/>
                  </a:lnTo>
                  <a:lnTo>
                    <a:pt x="0" y="244398"/>
                  </a:lnTo>
                  <a:lnTo>
                    <a:pt x="46837" y="244398"/>
                  </a:lnTo>
                  <a:lnTo>
                    <a:pt x="46837" y="67348"/>
                  </a:lnTo>
                  <a:close/>
                </a:path>
                <a:path w="46990" h="244475">
                  <a:moveTo>
                    <a:pt x="46837" y="0"/>
                  </a:moveTo>
                  <a:lnTo>
                    <a:pt x="0" y="0"/>
                  </a:lnTo>
                  <a:lnTo>
                    <a:pt x="0" y="43345"/>
                  </a:lnTo>
                  <a:lnTo>
                    <a:pt x="46837" y="43345"/>
                  </a:lnTo>
                  <a:lnTo>
                    <a:pt x="468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27">
              <a:extLst>
                <a:ext uri="{FF2B5EF4-FFF2-40B4-BE49-F238E27FC236}">
                  <a16:creationId xmlns:a16="http://schemas.microsoft.com/office/drawing/2014/main" id="{BB5BFB39-558E-F657-4BE7-A78E5214645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637414" y="8915419"/>
              <a:ext cx="166204" cy="185051"/>
            </a:xfrm>
            <a:prstGeom prst="rect">
              <a:avLst/>
            </a:prstGeom>
          </p:spPr>
        </p:pic>
      </p:grpSp>
      <p:grpSp>
        <p:nvGrpSpPr>
          <p:cNvPr id="31" name="object 28">
            <a:extLst>
              <a:ext uri="{FF2B5EF4-FFF2-40B4-BE49-F238E27FC236}">
                <a16:creationId xmlns:a16="http://schemas.microsoft.com/office/drawing/2014/main" id="{2CFBA854-B038-3409-52F8-647FA40BCE43}"/>
              </a:ext>
            </a:extLst>
          </p:cNvPr>
          <p:cNvGrpSpPr/>
          <p:nvPr/>
        </p:nvGrpSpPr>
        <p:grpSpPr>
          <a:xfrm>
            <a:off x="12994891" y="9305611"/>
            <a:ext cx="716915" cy="183515"/>
            <a:chOff x="12994891" y="9305611"/>
            <a:chExt cx="716915" cy="183515"/>
          </a:xfrm>
        </p:grpSpPr>
        <p:pic>
          <p:nvPicPr>
            <p:cNvPr id="32" name="object 29">
              <a:extLst>
                <a:ext uri="{FF2B5EF4-FFF2-40B4-BE49-F238E27FC236}">
                  <a16:creationId xmlns:a16="http://schemas.microsoft.com/office/drawing/2014/main" id="{AC08F62E-0A77-F350-6BD2-C3E8D55F5EE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94891" y="9307997"/>
              <a:ext cx="226831" cy="180717"/>
            </a:xfrm>
            <a:prstGeom prst="rect">
              <a:avLst/>
            </a:prstGeom>
          </p:spPr>
        </p:pic>
        <p:pic>
          <p:nvPicPr>
            <p:cNvPr id="33" name="object 30">
              <a:extLst>
                <a:ext uri="{FF2B5EF4-FFF2-40B4-BE49-F238E27FC236}">
                  <a16:creationId xmlns:a16="http://schemas.microsoft.com/office/drawing/2014/main" id="{ACF5011E-B3A0-CD38-B0F1-8E396915E1E5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248688" y="9305611"/>
              <a:ext cx="462815" cy="144339"/>
            </a:xfrm>
            <a:prstGeom prst="rect">
              <a:avLst/>
            </a:prstGeom>
          </p:spPr>
        </p:pic>
      </p:grpSp>
      <p:grpSp>
        <p:nvGrpSpPr>
          <p:cNvPr id="34" name="object 31">
            <a:extLst>
              <a:ext uri="{FF2B5EF4-FFF2-40B4-BE49-F238E27FC236}">
                <a16:creationId xmlns:a16="http://schemas.microsoft.com/office/drawing/2014/main" id="{3D276636-79D2-FD71-53CE-C988EA1D21D7}"/>
              </a:ext>
            </a:extLst>
          </p:cNvPr>
          <p:cNvGrpSpPr/>
          <p:nvPr/>
        </p:nvGrpSpPr>
        <p:grpSpPr>
          <a:xfrm>
            <a:off x="13787728" y="9307999"/>
            <a:ext cx="1114425" cy="180975"/>
            <a:chOff x="13787728" y="9307999"/>
            <a:chExt cx="1114425" cy="180975"/>
          </a:xfrm>
        </p:grpSpPr>
        <p:pic>
          <p:nvPicPr>
            <p:cNvPr id="35" name="object 32">
              <a:extLst>
                <a:ext uri="{FF2B5EF4-FFF2-40B4-BE49-F238E27FC236}">
                  <a16:creationId xmlns:a16="http://schemas.microsoft.com/office/drawing/2014/main" id="{644CF399-87DF-A880-7CF1-B627C11D3C77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891756" y="9346489"/>
              <a:ext cx="82028" cy="103452"/>
            </a:xfrm>
            <a:prstGeom prst="rect">
              <a:avLst/>
            </a:prstGeom>
          </p:spPr>
        </p:pic>
        <p:pic>
          <p:nvPicPr>
            <p:cNvPr id="36" name="object 33">
              <a:extLst>
                <a:ext uri="{FF2B5EF4-FFF2-40B4-BE49-F238E27FC236}">
                  <a16:creationId xmlns:a16="http://schemas.microsoft.com/office/drawing/2014/main" id="{838E83EB-4F12-AEC9-4C95-77B3D51E2B7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787728" y="9344205"/>
              <a:ext cx="84028" cy="105735"/>
            </a:xfrm>
            <a:prstGeom prst="rect">
              <a:avLst/>
            </a:prstGeom>
          </p:spPr>
        </p:pic>
        <p:pic>
          <p:nvPicPr>
            <p:cNvPr id="37" name="object 34">
              <a:extLst>
                <a:ext uri="{FF2B5EF4-FFF2-40B4-BE49-F238E27FC236}">
                  <a16:creationId xmlns:a16="http://schemas.microsoft.com/office/drawing/2014/main" id="{6C2A0D97-E2FE-F3FC-F9AE-623F57BF9AF5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995027" y="9311142"/>
              <a:ext cx="246658" cy="138804"/>
            </a:xfrm>
            <a:prstGeom prst="rect">
              <a:avLst/>
            </a:prstGeom>
          </p:spPr>
        </p:pic>
        <p:sp>
          <p:nvSpPr>
            <p:cNvPr id="38" name="object 35">
              <a:extLst>
                <a:ext uri="{FF2B5EF4-FFF2-40B4-BE49-F238E27FC236}">
                  <a16:creationId xmlns:a16="http://schemas.microsoft.com/office/drawing/2014/main" id="{76B93315-AB7B-517C-B2D5-E5ECA40D6DDD}"/>
                </a:ext>
              </a:extLst>
            </p:cNvPr>
            <p:cNvSpPr/>
            <p:nvPr/>
          </p:nvSpPr>
          <p:spPr>
            <a:xfrm>
              <a:off x="14264158" y="9308001"/>
              <a:ext cx="17145" cy="139700"/>
            </a:xfrm>
            <a:custGeom>
              <a:avLst/>
              <a:gdLst/>
              <a:ahLst/>
              <a:cxnLst/>
              <a:rect l="l" t="t" r="r" b="b"/>
              <a:pathLst>
                <a:path w="17144" h="139700">
                  <a:moveTo>
                    <a:pt x="17145" y="38493"/>
                  </a:moveTo>
                  <a:lnTo>
                    <a:pt x="0" y="38493"/>
                  </a:lnTo>
                  <a:lnTo>
                    <a:pt x="0" y="139661"/>
                  </a:lnTo>
                  <a:lnTo>
                    <a:pt x="17145" y="139661"/>
                  </a:lnTo>
                  <a:lnTo>
                    <a:pt x="17145" y="38493"/>
                  </a:lnTo>
                  <a:close/>
                </a:path>
                <a:path w="17144" h="139700">
                  <a:moveTo>
                    <a:pt x="17145" y="0"/>
                  </a:moveTo>
                  <a:lnTo>
                    <a:pt x="0" y="0"/>
                  </a:lnTo>
                  <a:lnTo>
                    <a:pt x="0" y="19723"/>
                  </a:lnTo>
                  <a:lnTo>
                    <a:pt x="17145" y="19723"/>
                  </a:lnTo>
                  <a:lnTo>
                    <a:pt x="171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6">
              <a:extLst>
                <a:ext uri="{FF2B5EF4-FFF2-40B4-BE49-F238E27FC236}">
                  <a16:creationId xmlns:a16="http://schemas.microsoft.com/office/drawing/2014/main" id="{5E55E336-4A78-36D3-8F23-635F30A6B68C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306756" y="9344196"/>
              <a:ext cx="82217" cy="103462"/>
            </a:xfrm>
            <a:prstGeom prst="rect">
              <a:avLst/>
            </a:prstGeom>
          </p:spPr>
        </p:pic>
        <p:pic>
          <p:nvPicPr>
            <p:cNvPr id="40" name="object 37">
              <a:extLst>
                <a:ext uri="{FF2B5EF4-FFF2-40B4-BE49-F238E27FC236}">
                  <a16:creationId xmlns:a16="http://schemas.microsoft.com/office/drawing/2014/main" id="{D37CA410-2516-D5A5-4366-9F2A82C96283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410695" y="9344201"/>
              <a:ext cx="93169" cy="105745"/>
            </a:xfrm>
            <a:prstGeom prst="rect">
              <a:avLst/>
            </a:prstGeom>
          </p:spPr>
        </p:pic>
        <p:pic>
          <p:nvPicPr>
            <p:cNvPr id="41" name="object 38">
              <a:extLst>
                <a:ext uri="{FF2B5EF4-FFF2-40B4-BE49-F238E27FC236}">
                  <a16:creationId xmlns:a16="http://schemas.microsoft.com/office/drawing/2014/main" id="{5D4AF442-EB0F-165D-2B12-73F952119734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526154" y="9307999"/>
              <a:ext cx="87702" cy="141943"/>
            </a:xfrm>
            <a:prstGeom prst="rect">
              <a:avLst/>
            </a:prstGeom>
          </p:spPr>
        </p:pic>
        <p:sp>
          <p:nvSpPr>
            <p:cNvPr id="42" name="object 39">
              <a:extLst>
                <a:ext uri="{FF2B5EF4-FFF2-40B4-BE49-F238E27FC236}">
                  <a16:creationId xmlns:a16="http://schemas.microsoft.com/office/drawing/2014/main" id="{42420B42-76E1-A377-CE2A-ED717B704F65}"/>
                </a:ext>
              </a:extLst>
            </p:cNvPr>
            <p:cNvSpPr/>
            <p:nvPr/>
          </p:nvSpPr>
          <p:spPr>
            <a:xfrm>
              <a:off x="14636077" y="9308001"/>
              <a:ext cx="59690" cy="139700"/>
            </a:xfrm>
            <a:custGeom>
              <a:avLst/>
              <a:gdLst/>
              <a:ahLst/>
              <a:cxnLst/>
              <a:rect l="l" t="t" r="r" b="b"/>
              <a:pathLst>
                <a:path w="59690" h="139700">
                  <a:moveTo>
                    <a:pt x="17157" y="38493"/>
                  </a:moveTo>
                  <a:lnTo>
                    <a:pt x="0" y="38493"/>
                  </a:lnTo>
                  <a:lnTo>
                    <a:pt x="0" y="139661"/>
                  </a:lnTo>
                  <a:lnTo>
                    <a:pt x="17157" y="139661"/>
                  </a:lnTo>
                  <a:lnTo>
                    <a:pt x="17157" y="38493"/>
                  </a:lnTo>
                  <a:close/>
                </a:path>
                <a:path w="59690" h="139700">
                  <a:moveTo>
                    <a:pt x="17157" y="0"/>
                  </a:moveTo>
                  <a:lnTo>
                    <a:pt x="0" y="0"/>
                  </a:lnTo>
                  <a:lnTo>
                    <a:pt x="0" y="19723"/>
                  </a:lnTo>
                  <a:lnTo>
                    <a:pt x="17157" y="19723"/>
                  </a:lnTo>
                  <a:lnTo>
                    <a:pt x="17157" y="0"/>
                  </a:lnTo>
                  <a:close/>
                </a:path>
                <a:path w="59690" h="139700">
                  <a:moveTo>
                    <a:pt x="59347" y="0"/>
                  </a:moveTo>
                  <a:lnTo>
                    <a:pt x="42202" y="0"/>
                  </a:lnTo>
                  <a:lnTo>
                    <a:pt x="42202" y="139661"/>
                  </a:lnTo>
                  <a:lnTo>
                    <a:pt x="59347" y="139661"/>
                  </a:lnTo>
                  <a:lnTo>
                    <a:pt x="59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0">
              <a:extLst>
                <a:ext uri="{FF2B5EF4-FFF2-40B4-BE49-F238E27FC236}">
                  <a16:creationId xmlns:a16="http://schemas.microsoft.com/office/drawing/2014/main" id="{E2D6A7C7-585D-9FD9-1030-41F555274B5B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721426" y="9307999"/>
              <a:ext cx="180435" cy="180717"/>
            </a:xfrm>
            <a:prstGeom prst="rect">
              <a:avLst/>
            </a:prstGeom>
          </p:spPr>
        </p:pic>
      </p:grpSp>
      <p:grpSp>
        <p:nvGrpSpPr>
          <p:cNvPr id="44" name="object 41">
            <a:extLst>
              <a:ext uri="{FF2B5EF4-FFF2-40B4-BE49-F238E27FC236}">
                <a16:creationId xmlns:a16="http://schemas.microsoft.com/office/drawing/2014/main" id="{1DF443B7-416E-F1A4-7C86-FC241E62501C}"/>
              </a:ext>
            </a:extLst>
          </p:cNvPr>
          <p:cNvGrpSpPr/>
          <p:nvPr/>
        </p:nvGrpSpPr>
        <p:grpSpPr>
          <a:xfrm>
            <a:off x="14964460" y="9307999"/>
            <a:ext cx="889000" cy="178435"/>
            <a:chOff x="14964460" y="9307999"/>
            <a:chExt cx="889000" cy="178435"/>
          </a:xfrm>
        </p:grpSpPr>
        <p:pic>
          <p:nvPicPr>
            <p:cNvPr id="45" name="object 42">
              <a:extLst>
                <a:ext uri="{FF2B5EF4-FFF2-40B4-BE49-F238E27FC236}">
                  <a16:creationId xmlns:a16="http://schemas.microsoft.com/office/drawing/2014/main" id="{85113B09-20BC-382A-9EB9-F802F7596706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4964460" y="9344205"/>
              <a:ext cx="84028" cy="105735"/>
            </a:xfrm>
            <a:prstGeom prst="rect">
              <a:avLst/>
            </a:prstGeom>
          </p:spPr>
        </p:pic>
        <p:pic>
          <p:nvPicPr>
            <p:cNvPr id="46" name="object 43">
              <a:extLst>
                <a:ext uri="{FF2B5EF4-FFF2-40B4-BE49-F238E27FC236}">
                  <a16:creationId xmlns:a16="http://schemas.microsoft.com/office/drawing/2014/main" id="{FF79BBBD-DED2-2878-5E65-7EF1C9E0582F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068875" y="9307999"/>
              <a:ext cx="334288" cy="178428"/>
            </a:xfrm>
            <a:prstGeom prst="rect">
              <a:avLst/>
            </a:prstGeom>
          </p:spPr>
        </p:pic>
        <p:pic>
          <p:nvPicPr>
            <p:cNvPr id="47" name="object 44">
              <a:extLst>
                <a:ext uri="{FF2B5EF4-FFF2-40B4-BE49-F238E27FC236}">
                  <a16:creationId xmlns:a16="http://schemas.microsoft.com/office/drawing/2014/main" id="{48186BC7-C6D7-8E46-6DA2-7B94D17890BE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422780" y="9344201"/>
              <a:ext cx="93159" cy="105745"/>
            </a:xfrm>
            <a:prstGeom prst="rect">
              <a:avLst/>
            </a:prstGeom>
          </p:spPr>
        </p:pic>
        <p:sp>
          <p:nvSpPr>
            <p:cNvPr id="48" name="object 45">
              <a:extLst>
                <a:ext uri="{FF2B5EF4-FFF2-40B4-BE49-F238E27FC236}">
                  <a16:creationId xmlns:a16="http://schemas.microsoft.com/office/drawing/2014/main" id="{EC64FF52-2A50-9F93-6188-7F2FF62E2F2F}"/>
                </a:ext>
              </a:extLst>
            </p:cNvPr>
            <p:cNvSpPr/>
            <p:nvPr/>
          </p:nvSpPr>
          <p:spPr>
            <a:xfrm>
              <a:off x="15537955" y="9307999"/>
              <a:ext cx="17145" cy="139700"/>
            </a:xfrm>
            <a:custGeom>
              <a:avLst/>
              <a:gdLst/>
              <a:ahLst/>
              <a:cxnLst/>
              <a:rect l="l" t="t" r="r" b="b"/>
              <a:pathLst>
                <a:path w="17144" h="139700">
                  <a:moveTo>
                    <a:pt x="17151" y="0"/>
                  </a:moveTo>
                  <a:lnTo>
                    <a:pt x="0" y="0"/>
                  </a:lnTo>
                  <a:lnTo>
                    <a:pt x="0" y="139660"/>
                  </a:lnTo>
                  <a:lnTo>
                    <a:pt x="17151" y="139660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6">
              <a:extLst>
                <a:ext uri="{FF2B5EF4-FFF2-40B4-BE49-F238E27FC236}">
                  <a16:creationId xmlns:a16="http://schemas.microsoft.com/office/drawing/2014/main" id="{21DFE8F6-5044-DFBB-83AC-231A7F7659B2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581095" y="9307999"/>
              <a:ext cx="272180" cy="14194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1A228C1-F20B-88C2-81EC-541DE600AD70}"/>
              </a:ext>
            </a:extLst>
          </p:cNvPr>
          <p:cNvSpPr txBox="1"/>
          <p:nvPr/>
        </p:nvSpPr>
        <p:spPr>
          <a:xfrm>
            <a:off x="3421695" y="10189944"/>
            <a:ext cx="13238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project is supported by the Cotton Research and Development Corporation, through funding from the Australian Government’s National Agriculture Traceability Grants Program and the Queensland Department of Agriculture and Fisheries.</a:t>
            </a:r>
          </a:p>
        </p:txBody>
      </p:sp>
    </p:spTree>
    <p:extLst>
      <p:ext uri="{BB962C8B-B14F-4D97-AF65-F5344CB8AC3E}">
        <p14:creationId xmlns:p14="http://schemas.microsoft.com/office/powerpoint/2010/main" val="112044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570990"/>
          </a:xfrm>
          <a:custGeom>
            <a:avLst/>
            <a:gdLst/>
            <a:ahLst/>
            <a:cxnLst/>
            <a:rect l="l" t="t" r="r" b="b"/>
            <a:pathLst>
              <a:path w="20104100" h="1570990">
                <a:moveTo>
                  <a:pt x="20104099" y="0"/>
                </a:moveTo>
                <a:lnTo>
                  <a:pt x="0" y="0"/>
                </a:lnTo>
                <a:lnTo>
                  <a:pt x="0" y="1570632"/>
                </a:lnTo>
                <a:lnTo>
                  <a:pt x="20104099" y="1570632"/>
                </a:lnTo>
                <a:lnTo>
                  <a:pt x="20104099" y="0"/>
                </a:lnTo>
                <a:close/>
              </a:path>
            </a:pathLst>
          </a:custGeom>
          <a:solidFill>
            <a:srgbClr val="812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1099138"/>
            <a:ext cx="20104100" cy="209550"/>
          </a:xfrm>
          <a:custGeom>
            <a:avLst/>
            <a:gdLst/>
            <a:ahLst/>
            <a:cxnLst/>
            <a:rect l="l" t="t" r="r" b="b"/>
            <a:pathLst>
              <a:path w="20104100" h="209550">
                <a:moveTo>
                  <a:pt x="20104099" y="0"/>
                </a:moveTo>
                <a:lnTo>
                  <a:pt x="0" y="0"/>
                </a:lnTo>
                <a:lnTo>
                  <a:pt x="0" y="209417"/>
                </a:lnTo>
                <a:lnTo>
                  <a:pt x="20104099" y="209417"/>
                </a:lnTo>
                <a:lnTo>
                  <a:pt x="20104099" y="0"/>
                </a:lnTo>
                <a:close/>
              </a:path>
            </a:pathLst>
          </a:custGeom>
          <a:solidFill>
            <a:srgbClr val="812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19068" y="986006"/>
            <a:ext cx="158372" cy="16579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3670298" y="777840"/>
            <a:ext cx="2241550" cy="374015"/>
            <a:chOff x="13670298" y="777840"/>
            <a:chExt cx="2241550" cy="3740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70298" y="986010"/>
              <a:ext cx="158361" cy="1657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837431" y="777840"/>
              <a:ext cx="2074545" cy="212090"/>
            </a:xfrm>
            <a:custGeom>
              <a:avLst/>
              <a:gdLst/>
              <a:ahLst/>
              <a:cxnLst/>
              <a:rect l="l" t="t" r="r" b="b"/>
              <a:pathLst>
                <a:path w="2074544" h="212090">
                  <a:moveTo>
                    <a:pt x="2074334" y="178916"/>
                  </a:moveTo>
                  <a:lnTo>
                    <a:pt x="2048021" y="178916"/>
                  </a:lnTo>
                  <a:lnTo>
                    <a:pt x="2048021" y="208590"/>
                  </a:lnTo>
                  <a:lnTo>
                    <a:pt x="2074334" y="208590"/>
                  </a:lnTo>
                  <a:lnTo>
                    <a:pt x="2074334" y="178916"/>
                  </a:lnTo>
                  <a:close/>
                </a:path>
                <a:path w="2074544" h="212090">
                  <a:moveTo>
                    <a:pt x="1974065" y="2931"/>
                  </a:moveTo>
                  <a:lnTo>
                    <a:pt x="1946872" y="2931"/>
                  </a:lnTo>
                  <a:lnTo>
                    <a:pt x="1946872" y="208590"/>
                  </a:lnTo>
                  <a:lnTo>
                    <a:pt x="1974065" y="208590"/>
                  </a:lnTo>
                  <a:lnTo>
                    <a:pt x="1973479" y="114876"/>
                  </a:lnTo>
                  <a:lnTo>
                    <a:pt x="1998636" y="114876"/>
                  </a:lnTo>
                  <a:lnTo>
                    <a:pt x="1995394" y="104876"/>
                  </a:lnTo>
                  <a:lnTo>
                    <a:pt x="1998606" y="94604"/>
                  </a:lnTo>
                  <a:lnTo>
                    <a:pt x="1973479" y="94604"/>
                  </a:lnTo>
                  <a:lnTo>
                    <a:pt x="1974065" y="2931"/>
                  </a:lnTo>
                  <a:close/>
                </a:path>
                <a:path w="2074544" h="212090">
                  <a:moveTo>
                    <a:pt x="1998636" y="114876"/>
                  </a:moveTo>
                  <a:lnTo>
                    <a:pt x="1973479" y="114876"/>
                  </a:lnTo>
                  <a:lnTo>
                    <a:pt x="1999488" y="208590"/>
                  </a:lnTo>
                  <a:lnTo>
                    <a:pt x="2029016" y="208590"/>
                  </a:lnTo>
                  <a:lnTo>
                    <a:pt x="1998636" y="114876"/>
                  </a:lnTo>
                  <a:close/>
                </a:path>
                <a:path w="2074544" h="212090">
                  <a:moveTo>
                    <a:pt x="2027268" y="2931"/>
                  </a:moveTo>
                  <a:lnTo>
                    <a:pt x="1997447" y="2931"/>
                  </a:lnTo>
                  <a:lnTo>
                    <a:pt x="1973479" y="94604"/>
                  </a:lnTo>
                  <a:lnTo>
                    <a:pt x="1998606" y="94604"/>
                  </a:lnTo>
                  <a:lnTo>
                    <a:pt x="2027268" y="2931"/>
                  </a:lnTo>
                  <a:close/>
                </a:path>
                <a:path w="2074544" h="212090">
                  <a:moveTo>
                    <a:pt x="1881974" y="0"/>
                  </a:moveTo>
                  <a:lnTo>
                    <a:pt x="1863584" y="2767"/>
                  </a:lnTo>
                  <a:lnTo>
                    <a:pt x="1851905" y="10465"/>
                  </a:lnTo>
                  <a:lnTo>
                    <a:pt x="1845761" y="22184"/>
                  </a:lnTo>
                  <a:lnTo>
                    <a:pt x="1843975" y="37014"/>
                  </a:lnTo>
                  <a:lnTo>
                    <a:pt x="1843975" y="174800"/>
                  </a:lnTo>
                  <a:lnTo>
                    <a:pt x="1845761" y="189467"/>
                  </a:lnTo>
                  <a:lnTo>
                    <a:pt x="1851905" y="201102"/>
                  </a:lnTo>
                  <a:lnTo>
                    <a:pt x="1863584" y="208769"/>
                  </a:lnTo>
                  <a:lnTo>
                    <a:pt x="1881974" y="211532"/>
                  </a:lnTo>
                  <a:lnTo>
                    <a:pt x="1899861" y="208769"/>
                  </a:lnTo>
                  <a:lnTo>
                    <a:pt x="1911282" y="201102"/>
                  </a:lnTo>
                  <a:lnTo>
                    <a:pt x="1917331" y="189467"/>
                  </a:lnTo>
                  <a:lnTo>
                    <a:pt x="1917611" y="187146"/>
                  </a:lnTo>
                  <a:lnTo>
                    <a:pt x="1874089" y="187146"/>
                  </a:lnTo>
                  <a:lnTo>
                    <a:pt x="1871157" y="182151"/>
                  </a:lnTo>
                  <a:lnTo>
                    <a:pt x="1871157" y="29967"/>
                  </a:lnTo>
                  <a:lnTo>
                    <a:pt x="1874089" y="24669"/>
                  </a:lnTo>
                  <a:lnTo>
                    <a:pt x="1917628" y="24669"/>
                  </a:lnTo>
                  <a:lnTo>
                    <a:pt x="1917331" y="22184"/>
                  </a:lnTo>
                  <a:lnTo>
                    <a:pt x="1911282" y="10465"/>
                  </a:lnTo>
                  <a:lnTo>
                    <a:pt x="1899861" y="2767"/>
                  </a:lnTo>
                  <a:lnTo>
                    <a:pt x="1881974" y="0"/>
                  </a:lnTo>
                  <a:close/>
                </a:path>
                <a:path w="2074544" h="212090">
                  <a:moveTo>
                    <a:pt x="1919103" y="146896"/>
                  </a:moveTo>
                  <a:lnTo>
                    <a:pt x="1892497" y="146896"/>
                  </a:lnTo>
                  <a:lnTo>
                    <a:pt x="1892497" y="182151"/>
                  </a:lnTo>
                  <a:lnTo>
                    <a:pt x="1889869" y="187146"/>
                  </a:lnTo>
                  <a:lnTo>
                    <a:pt x="1917611" y="187146"/>
                  </a:lnTo>
                  <a:lnTo>
                    <a:pt x="1919103" y="174800"/>
                  </a:lnTo>
                  <a:lnTo>
                    <a:pt x="1919103" y="146896"/>
                  </a:lnTo>
                  <a:close/>
                </a:path>
                <a:path w="2074544" h="212090">
                  <a:moveTo>
                    <a:pt x="1917628" y="24669"/>
                  </a:moveTo>
                  <a:lnTo>
                    <a:pt x="1889869" y="24669"/>
                  </a:lnTo>
                  <a:lnTo>
                    <a:pt x="1892497" y="29967"/>
                  </a:lnTo>
                  <a:lnTo>
                    <a:pt x="1892497" y="61694"/>
                  </a:lnTo>
                  <a:lnTo>
                    <a:pt x="1919103" y="61694"/>
                  </a:lnTo>
                  <a:lnTo>
                    <a:pt x="1919103" y="37014"/>
                  </a:lnTo>
                  <a:lnTo>
                    <a:pt x="1917628" y="24669"/>
                  </a:lnTo>
                  <a:close/>
                </a:path>
                <a:path w="2074544" h="212090">
                  <a:moveTo>
                    <a:pt x="1779956" y="0"/>
                  </a:moveTo>
                  <a:lnTo>
                    <a:pt x="1761560" y="2809"/>
                  </a:lnTo>
                  <a:lnTo>
                    <a:pt x="1749878" y="10575"/>
                  </a:lnTo>
                  <a:lnTo>
                    <a:pt x="1743733" y="22307"/>
                  </a:lnTo>
                  <a:lnTo>
                    <a:pt x="1741946" y="37014"/>
                  </a:lnTo>
                  <a:lnTo>
                    <a:pt x="1741946" y="174800"/>
                  </a:lnTo>
                  <a:lnTo>
                    <a:pt x="1743733" y="189467"/>
                  </a:lnTo>
                  <a:lnTo>
                    <a:pt x="1749878" y="201102"/>
                  </a:lnTo>
                  <a:lnTo>
                    <a:pt x="1761560" y="208769"/>
                  </a:lnTo>
                  <a:lnTo>
                    <a:pt x="1779956" y="211532"/>
                  </a:lnTo>
                  <a:lnTo>
                    <a:pt x="1798304" y="208769"/>
                  </a:lnTo>
                  <a:lnTo>
                    <a:pt x="1809882" y="201102"/>
                  </a:lnTo>
                  <a:lnTo>
                    <a:pt x="1815922" y="189467"/>
                  </a:lnTo>
                  <a:lnTo>
                    <a:pt x="1816198" y="187146"/>
                  </a:lnTo>
                  <a:lnTo>
                    <a:pt x="1772061" y="187146"/>
                  </a:lnTo>
                  <a:lnTo>
                    <a:pt x="1769139" y="182151"/>
                  </a:lnTo>
                  <a:lnTo>
                    <a:pt x="1769139" y="29967"/>
                  </a:lnTo>
                  <a:lnTo>
                    <a:pt x="1772061" y="24669"/>
                  </a:lnTo>
                  <a:lnTo>
                    <a:pt x="1816202" y="24669"/>
                  </a:lnTo>
                  <a:lnTo>
                    <a:pt x="1815922" y="22307"/>
                  </a:lnTo>
                  <a:lnTo>
                    <a:pt x="1809882" y="10575"/>
                  </a:lnTo>
                  <a:lnTo>
                    <a:pt x="1798304" y="2809"/>
                  </a:lnTo>
                  <a:lnTo>
                    <a:pt x="1779956" y="0"/>
                  </a:lnTo>
                  <a:close/>
                </a:path>
                <a:path w="2074544" h="212090">
                  <a:moveTo>
                    <a:pt x="1816202" y="24669"/>
                  </a:moveTo>
                  <a:lnTo>
                    <a:pt x="1787851" y="24669"/>
                  </a:lnTo>
                  <a:lnTo>
                    <a:pt x="1790479" y="29967"/>
                  </a:lnTo>
                  <a:lnTo>
                    <a:pt x="1790479" y="182151"/>
                  </a:lnTo>
                  <a:lnTo>
                    <a:pt x="1787851" y="187146"/>
                  </a:lnTo>
                  <a:lnTo>
                    <a:pt x="1816198" y="187146"/>
                  </a:lnTo>
                  <a:lnTo>
                    <a:pt x="1817661" y="174800"/>
                  </a:lnTo>
                  <a:lnTo>
                    <a:pt x="1817661" y="37014"/>
                  </a:lnTo>
                  <a:lnTo>
                    <a:pt x="1816202" y="24669"/>
                  </a:lnTo>
                  <a:close/>
                </a:path>
                <a:path w="2074544" h="212090">
                  <a:moveTo>
                    <a:pt x="1677938" y="2931"/>
                  </a:moveTo>
                  <a:lnTo>
                    <a:pt x="1638180" y="2931"/>
                  </a:lnTo>
                  <a:lnTo>
                    <a:pt x="1638180" y="208590"/>
                  </a:lnTo>
                  <a:lnTo>
                    <a:pt x="1678514" y="208590"/>
                  </a:lnTo>
                  <a:lnTo>
                    <a:pt x="1696174" y="206167"/>
                  </a:lnTo>
                  <a:lnTo>
                    <a:pt x="1707094" y="199118"/>
                  </a:lnTo>
                  <a:lnTo>
                    <a:pt x="1712643" y="187771"/>
                  </a:lnTo>
                  <a:lnTo>
                    <a:pt x="1713151" y="182737"/>
                  </a:lnTo>
                  <a:lnTo>
                    <a:pt x="1665362" y="182737"/>
                  </a:lnTo>
                  <a:lnTo>
                    <a:pt x="1665362" y="29088"/>
                  </a:lnTo>
                  <a:lnTo>
                    <a:pt x="1713131" y="29088"/>
                  </a:lnTo>
                  <a:lnTo>
                    <a:pt x="1712594" y="24007"/>
                  </a:lnTo>
                  <a:lnTo>
                    <a:pt x="1706916" y="12629"/>
                  </a:lnTo>
                  <a:lnTo>
                    <a:pt x="1695812" y="5438"/>
                  </a:lnTo>
                  <a:lnTo>
                    <a:pt x="1677938" y="2931"/>
                  </a:lnTo>
                  <a:close/>
                </a:path>
                <a:path w="2074544" h="212090">
                  <a:moveTo>
                    <a:pt x="1713131" y="29088"/>
                  </a:moveTo>
                  <a:lnTo>
                    <a:pt x="1684367" y="29088"/>
                  </a:lnTo>
                  <a:lnTo>
                    <a:pt x="1686995" y="32313"/>
                  </a:lnTo>
                  <a:lnTo>
                    <a:pt x="1686995" y="179219"/>
                  </a:lnTo>
                  <a:lnTo>
                    <a:pt x="1684660" y="182737"/>
                  </a:lnTo>
                  <a:lnTo>
                    <a:pt x="1713151" y="182737"/>
                  </a:lnTo>
                  <a:lnTo>
                    <a:pt x="1714188" y="172455"/>
                  </a:lnTo>
                  <a:lnTo>
                    <a:pt x="1714188" y="39077"/>
                  </a:lnTo>
                  <a:lnTo>
                    <a:pt x="1713131" y="29088"/>
                  </a:lnTo>
                  <a:close/>
                </a:path>
                <a:path w="2074544" h="212090">
                  <a:moveTo>
                    <a:pt x="1571240" y="2931"/>
                  </a:moveTo>
                  <a:lnTo>
                    <a:pt x="1531482" y="2931"/>
                  </a:lnTo>
                  <a:lnTo>
                    <a:pt x="1531482" y="208590"/>
                  </a:lnTo>
                  <a:lnTo>
                    <a:pt x="1571826" y="208590"/>
                  </a:lnTo>
                  <a:lnTo>
                    <a:pt x="1589484" y="206167"/>
                  </a:lnTo>
                  <a:lnTo>
                    <a:pt x="1600401" y="199118"/>
                  </a:lnTo>
                  <a:lnTo>
                    <a:pt x="1605946" y="187771"/>
                  </a:lnTo>
                  <a:lnTo>
                    <a:pt x="1606453" y="182737"/>
                  </a:lnTo>
                  <a:lnTo>
                    <a:pt x="1558675" y="182737"/>
                  </a:lnTo>
                  <a:lnTo>
                    <a:pt x="1558675" y="29088"/>
                  </a:lnTo>
                  <a:lnTo>
                    <a:pt x="1606433" y="29088"/>
                  </a:lnTo>
                  <a:lnTo>
                    <a:pt x="1605896" y="24007"/>
                  </a:lnTo>
                  <a:lnTo>
                    <a:pt x="1600218" y="12629"/>
                  </a:lnTo>
                  <a:lnTo>
                    <a:pt x="1589113" y="5438"/>
                  </a:lnTo>
                  <a:lnTo>
                    <a:pt x="1571240" y="2931"/>
                  </a:lnTo>
                  <a:close/>
                </a:path>
                <a:path w="2074544" h="212090">
                  <a:moveTo>
                    <a:pt x="1606433" y="29088"/>
                  </a:moveTo>
                  <a:lnTo>
                    <a:pt x="1577669" y="29088"/>
                  </a:lnTo>
                  <a:lnTo>
                    <a:pt x="1580297" y="32313"/>
                  </a:lnTo>
                  <a:lnTo>
                    <a:pt x="1580297" y="179219"/>
                  </a:lnTo>
                  <a:lnTo>
                    <a:pt x="1577962" y="182737"/>
                  </a:lnTo>
                  <a:lnTo>
                    <a:pt x="1606453" y="182737"/>
                  </a:lnTo>
                  <a:lnTo>
                    <a:pt x="1607490" y="172455"/>
                  </a:lnTo>
                  <a:lnTo>
                    <a:pt x="1607490" y="39077"/>
                  </a:lnTo>
                  <a:lnTo>
                    <a:pt x="1606433" y="29088"/>
                  </a:lnTo>
                  <a:close/>
                </a:path>
                <a:path w="2074544" h="212090">
                  <a:moveTo>
                    <a:pt x="1484132" y="2931"/>
                  </a:moveTo>
                  <a:lnTo>
                    <a:pt x="1449631" y="2931"/>
                  </a:lnTo>
                  <a:lnTo>
                    <a:pt x="1424197" y="208590"/>
                  </a:lnTo>
                  <a:lnTo>
                    <a:pt x="1451683" y="208590"/>
                  </a:lnTo>
                  <a:lnTo>
                    <a:pt x="1455484" y="166288"/>
                  </a:lnTo>
                  <a:lnTo>
                    <a:pt x="1504335" y="166288"/>
                  </a:lnTo>
                  <a:lnTo>
                    <a:pt x="1501210" y="141021"/>
                  </a:lnTo>
                  <a:lnTo>
                    <a:pt x="1458112" y="141021"/>
                  </a:lnTo>
                  <a:lnTo>
                    <a:pt x="1460104" y="114928"/>
                  </a:lnTo>
                  <a:lnTo>
                    <a:pt x="1462404" y="88505"/>
                  </a:lnTo>
                  <a:lnTo>
                    <a:pt x="1464747" y="62191"/>
                  </a:lnTo>
                  <a:lnTo>
                    <a:pt x="1466876" y="36428"/>
                  </a:lnTo>
                  <a:lnTo>
                    <a:pt x="1488275" y="36428"/>
                  </a:lnTo>
                  <a:lnTo>
                    <a:pt x="1484132" y="2931"/>
                  </a:lnTo>
                  <a:close/>
                </a:path>
                <a:path w="2074544" h="212090">
                  <a:moveTo>
                    <a:pt x="1504335" y="166288"/>
                  </a:moveTo>
                  <a:lnTo>
                    <a:pt x="1478279" y="166288"/>
                  </a:lnTo>
                  <a:lnTo>
                    <a:pt x="1482080" y="208590"/>
                  </a:lnTo>
                  <a:lnTo>
                    <a:pt x="1509566" y="208590"/>
                  </a:lnTo>
                  <a:lnTo>
                    <a:pt x="1504335" y="166288"/>
                  </a:lnTo>
                  <a:close/>
                </a:path>
                <a:path w="2074544" h="212090">
                  <a:moveTo>
                    <a:pt x="1488275" y="36428"/>
                  </a:moveTo>
                  <a:lnTo>
                    <a:pt x="1466876" y="36428"/>
                  </a:lnTo>
                  <a:lnTo>
                    <a:pt x="1468763" y="62439"/>
                  </a:lnTo>
                  <a:lnTo>
                    <a:pt x="1470847" y="88725"/>
                  </a:lnTo>
                  <a:lnTo>
                    <a:pt x="1473138" y="115010"/>
                  </a:lnTo>
                  <a:lnTo>
                    <a:pt x="1475651" y="141021"/>
                  </a:lnTo>
                  <a:lnTo>
                    <a:pt x="1501210" y="141021"/>
                  </a:lnTo>
                  <a:lnTo>
                    <a:pt x="1488275" y="36428"/>
                  </a:lnTo>
                  <a:close/>
                </a:path>
                <a:path w="2074544" h="212090">
                  <a:moveTo>
                    <a:pt x="1379183" y="2931"/>
                  </a:moveTo>
                  <a:lnTo>
                    <a:pt x="1338545" y="2931"/>
                  </a:lnTo>
                  <a:lnTo>
                    <a:pt x="1338545" y="208590"/>
                  </a:lnTo>
                  <a:lnTo>
                    <a:pt x="1365728" y="208590"/>
                  </a:lnTo>
                  <a:lnTo>
                    <a:pt x="1365728" y="121922"/>
                  </a:lnTo>
                  <a:lnTo>
                    <a:pt x="1378596" y="121922"/>
                  </a:lnTo>
                  <a:lnTo>
                    <a:pt x="1395100" y="119558"/>
                  </a:lnTo>
                  <a:lnTo>
                    <a:pt x="1406039" y="112703"/>
                  </a:lnTo>
                  <a:lnTo>
                    <a:pt x="1412099" y="101717"/>
                  </a:lnTo>
                  <a:lnTo>
                    <a:pt x="1412740" y="96656"/>
                  </a:lnTo>
                  <a:lnTo>
                    <a:pt x="1365728" y="96656"/>
                  </a:lnTo>
                  <a:lnTo>
                    <a:pt x="1365728" y="29088"/>
                  </a:lnTo>
                  <a:lnTo>
                    <a:pt x="1413028" y="29088"/>
                  </a:lnTo>
                  <a:lnTo>
                    <a:pt x="1412478" y="23755"/>
                  </a:lnTo>
                  <a:lnTo>
                    <a:pt x="1407098" y="12627"/>
                  </a:lnTo>
                  <a:lnTo>
                    <a:pt x="1396456" y="5466"/>
                  </a:lnTo>
                  <a:lnTo>
                    <a:pt x="1379183" y="2931"/>
                  </a:lnTo>
                  <a:close/>
                </a:path>
                <a:path w="2074544" h="212090">
                  <a:moveTo>
                    <a:pt x="1413028" y="29088"/>
                  </a:moveTo>
                  <a:lnTo>
                    <a:pt x="1384439" y="29088"/>
                  </a:lnTo>
                  <a:lnTo>
                    <a:pt x="1387067" y="32313"/>
                  </a:lnTo>
                  <a:lnTo>
                    <a:pt x="1387067" y="93128"/>
                  </a:lnTo>
                  <a:lnTo>
                    <a:pt x="1384732" y="96656"/>
                  </a:lnTo>
                  <a:lnTo>
                    <a:pt x="1412740" y="96656"/>
                  </a:lnTo>
                  <a:lnTo>
                    <a:pt x="1413967" y="86960"/>
                  </a:lnTo>
                  <a:lnTo>
                    <a:pt x="1413967" y="38187"/>
                  </a:lnTo>
                  <a:lnTo>
                    <a:pt x="1413028" y="29088"/>
                  </a:lnTo>
                  <a:close/>
                </a:path>
                <a:path w="2074544" h="212090">
                  <a:moveTo>
                    <a:pt x="1258160" y="178916"/>
                  </a:moveTo>
                  <a:lnTo>
                    <a:pt x="1231847" y="178916"/>
                  </a:lnTo>
                  <a:lnTo>
                    <a:pt x="1231847" y="208590"/>
                  </a:lnTo>
                  <a:lnTo>
                    <a:pt x="1258160" y="208590"/>
                  </a:lnTo>
                  <a:lnTo>
                    <a:pt x="1258160" y="178916"/>
                  </a:lnTo>
                  <a:close/>
                </a:path>
                <a:path w="2074544" h="212090">
                  <a:moveTo>
                    <a:pt x="1205544" y="2931"/>
                  </a:moveTo>
                  <a:lnTo>
                    <a:pt x="1143274" y="2931"/>
                  </a:lnTo>
                  <a:lnTo>
                    <a:pt x="1143274" y="208590"/>
                  </a:lnTo>
                  <a:lnTo>
                    <a:pt x="1205544" y="208590"/>
                  </a:lnTo>
                  <a:lnTo>
                    <a:pt x="1205544" y="182737"/>
                  </a:lnTo>
                  <a:lnTo>
                    <a:pt x="1170456" y="182737"/>
                  </a:lnTo>
                  <a:lnTo>
                    <a:pt x="1170456" y="117221"/>
                  </a:lnTo>
                  <a:lnTo>
                    <a:pt x="1200863" y="117221"/>
                  </a:lnTo>
                  <a:lnTo>
                    <a:pt x="1200863" y="91955"/>
                  </a:lnTo>
                  <a:lnTo>
                    <a:pt x="1170456" y="91955"/>
                  </a:lnTo>
                  <a:lnTo>
                    <a:pt x="1170456" y="29088"/>
                  </a:lnTo>
                  <a:lnTo>
                    <a:pt x="1205544" y="29088"/>
                  </a:lnTo>
                  <a:lnTo>
                    <a:pt x="1205544" y="2931"/>
                  </a:lnTo>
                  <a:close/>
                </a:path>
                <a:path w="2074544" h="212090">
                  <a:moveTo>
                    <a:pt x="1093286" y="2931"/>
                  </a:moveTo>
                  <a:lnTo>
                    <a:pt x="1066103" y="2931"/>
                  </a:lnTo>
                  <a:lnTo>
                    <a:pt x="1066103" y="208590"/>
                  </a:lnTo>
                  <a:lnTo>
                    <a:pt x="1121348" y="208590"/>
                  </a:lnTo>
                  <a:lnTo>
                    <a:pt x="1121348" y="182737"/>
                  </a:lnTo>
                  <a:lnTo>
                    <a:pt x="1093286" y="182737"/>
                  </a:lnTo>
                  <a:lnTo>
                    <a:pt x="1093286" y="2931"/>
                  </a:lnTo>
                  <a:close/>
                </a:path>
                <a:path w="2074544" h="212090">
                  <a:moveTo>
                    <a:pt x="1005006" y="2931"/>
                  </a:moveTo>
                  <a:lnTo>
                    <a:pt x="964368" y="2931"/>
                  </a:lnTo>
                  <a:lnTo>
                    <a:pt x="964368" y="208590"/>
                  </a:lnTo>
                  <a:lnTo>
                    <a:pt x="991561" y="208590"/>
                  </a:lnTo>
                  <a:lnTo>
                    <a:pt x="991561" y="121922"/>
                  </a:lnTo>
                  <a:lnTo>
                    <a:pt x="1004419" y="121922"/>
                  </a:lnTo>
                  <a:lnTo>
                    <a:pt x="1020923" y="119558"/>
                  </a:lnTo>
                  <a:lnTo>
                    <a:pt x="1031862" y="112703"/>
                  </a:lnTo>
                  <a:lnTo>
                    <a:pt x="1037922" y="101717"/>
                  </a:lnTo>
                  <a:lnTo>
                    <a:pt x="1038563" y="96656"/>
                  </a:lnTo>
                  <a:lnTo>
                    <a:pt x="991561" y="96656"/>
                  </a:lnTo>
                  <a:lnTo>
                    <a:pt x="991561" y="29088"/>
                  </a:lnTo>
                  <a:lnTo>
                    <a:pt x="1038852" y="29088"/>
                  </a:lnTo>
                  <a:lnTo>
                    <a:pt x="1038302" y="23755"/>
                  </a:lnTo>
                  <a:lnTo>
                    <a:pt x="1032925" y="12627"/>
                  </a:lnTo>
                  <a:lnTo>
                    <a:pt x="1022284" y="5466"/>
                  </a:lnTo>
                  <a:lnTo>
                    <a:pt x="1005006" y="2931"/>
                  </a:lnTo>
                  <a:close/>
                </a:path>
                <a:path w="2074544" h="212090">
                  <a:moveTo>
                    <a:pt x="1038852" y="29088"/>
                  </a:moveTo>
                  <a:lnTo>
                    <a:pt x="1010272" y="29088"/>
                  </a:lnTo>
                  <a:lnTo>
                    <a:pt x="1012901" y="32313"/>
                  </a:lnTo>
                  <a:lnTo>
                    <a:pt x="1012901" y="93128"/>
                  </a:lnTo>
                  <a:lnTo>
                    <a:pt x="1010555" y="96656"/>
                  </a:lnTo>
                  <a:lnTo>
                    <a:pt x="1038563" y="96656"/>
                  </a:lnTo>
                  <a:lnTo>
                    <a:pt x="1039790" y="86960"/>
                  </a:lnTo>
                  <a:lnTo>
                    <a:pt x="1039790" y="38187"/>
                  </a:lnTo>
                  <a:lnTo>
                    <a:pt x="1038852" y="29088"/>
                  </a:lnTo>
                  <a:close/>
                </a:path>
                <a:path w="2074544" h="212090">
                  <a:moveTo>
                    <a:pt x="897428" y="0"/>
                  </a:moveTo>
                  <a:lnTo>
                    <a:pt x="879038" y="2809"/>
                  </a:lnTo>
                  <a:lnTo>
                    <a:pt x="867359" y="10575"/>
                  </a:lnTo>
                  <a:lnTo>
                    <a:pt x="861215" y="22307"/>
                  </a:lnTo>
                  <a:lnTo>
                    <a:pt x="859429" y="37014"/>
                  </a:lnTo>
                  <a:lnTo>
                    <a:pt x="859429" y="174800"/>
                  </a:lnTo>
                  <a:lnTo>
                    <a:pt x="861215" y="189467"/>
                  </a:lnTo>
                  <a:lnTo>
                    <a:pt x="867359" y="201102"/>
                  </a:lnTo>
                  <a:lnTo>
                    <a:pt x="879038" y="208769"/>
                  </a:lnTo>
                  <a:lnTo>
                    <a:pt x="897428" y="211532"/>
                  </a:lnTo>
                  <a:lnTo>
                    <a:pt x="915778" y="208769"/>
                  </a:lnTo>
                  <a:lnTo>
                    <a:pt x="927359" y="201102"/>
                  </a:lnTo>
                  <a:lnTo>
                    <a:pt x="933403" y="189467"/>
                  </a:lnTo>
                  <a:lnTo>
                    <a:pt x="933679" y="187146"/>
                  </a:lnTo>
                  <a:lnTo>
                    <a:pt x="889533" y="187146"/>
                  </a:lnTo>
                  <a:lnTo>
                    <a:pt x="886611" y="182151"/>
                  </a:lnTo>
                  <a:lnTo>
                    <a:pt x="886611" y="29967"/>
                  </a:lnTo>
                  <a:lnTo>
                    <a:pt x="889533" y="24669"/>
                  </a:lnTo>
                  <a:lnTo>
                    <a:pt x="933683" y="24669"/>
                  </a:lnTo>
                  <a:lnTo>
                    <a:pt x="933403" y="22307"/>
                  </a:lnTo>
                  <a:lnTo>
                    <a:pt x="927359" y="10575"/>
                  </a:lnTo>
                  <a:lnTo>
                    <a:pt x="915778" y="2809"/>
                  </a:lnTo>
                  <a:lnTo>
                    <a:pt x="897428" y="0"/>
                  </a:lnTo>
                  <a:close/>
                </a:path>
                <a:path w="2074544" h="212090">
                  <a:moveTo>
                    <a:pt x="933683" y="24669"/>
                  </a:moveTo>
                  <a:lnTo>
                    <a:pt x="905323" y="24669"/>
                  </a:lnTo>
                  <a:lnTo>
                    <a:pt x="907951" y="29967"/>
                  </a:lnTo>
                  <a:lnTo>
                    <a:pt x="907951" y="182151"/>
                  </a:lnTo>
                  <a:lnTo>
                    <a:pt x="905323" y="187146"/>
                  </a:lnTo>
                  <a:lnTo>
                    <a:pt x="933679" y="187146"/>
                  </a:lnTo>
                  <a:lnTo>
                    <a:pt x="935144" y="174800"/>
                  </a:lnTo>
                  <a:lnTo>
                    <a:pt x="935144" y="37014"/>
                  </a:lnTo>
                  <a:lnTo>
                    <a:pt x="933683" y="24669"/>
                  </a:lnTo>
                  <a:close/>
                </a:path>
                <a:path w="2074544" h="212090">
                  <a:moveTo>
                    <a:pt x="834581" y="2931"/>
                  </a:moveTo>
                  <a:lnTo>
                    <a:pt x="772311" y="2931"/>
                  </a:lnTo>
                  <a:lnTo>
                    <a:pt x="772311" y="208590"/>
                  </a:lnTo>
                  <a:lnTo>
                    <a:pt x="834581" y="208590"/>
                  </a:lnTo>
                  <a:lnTo>
                    <a:pt x="834581" y="182737"/>
                  </a:lnTo>
                  <a:lnTo>
                    <a:pt x="799504" y="182737"/>
                  </a:lnTo>
                  <a:lnTo>
                    <a:pt x="799504" y="117221"/>
                  </a:lnTo>
                  <a:lnTo>
                    <a:pt x="829901" y="117221"/>
                  </a:lnTo>
                  <a:lnTo>
                    <a:pt x="829901" y="91955"/>
                  </a:lnTo>
                  <a:lnTo>
                    <a:pt x="799504" y="91955"/>
                  </a:lnTo>
                  <a:lnTo>
                    <a:pt x="799504" y="29088"/>
                  </a:lnTo>
                  <a:lnTo>
                    <a:pt x="834581" y="29088"/>
                  </a:lnTo>
                  <a:lnTo>
                    <a:pt x="834581" y="2931"/>
                  </a:lnTo>
                  <a:close/>
                </a:path>
                <a:path w="2074544" h="212090">
                  <a:moveTo>
                    <a:pt x="711213" y="2931"/>
                  </a:moveTo>
                  <a:lnTo>
                    <a:pt x="670586" y="2931"/>
                  </a:lnTo>
                  <a:lnTo>
                    <a:pt x="670586" y="208590"/>
                  </a:lnTo>
                  <a:lnTo>
                    <a:pt x="697769" y="208590"/>
                  </a:lnTo>
                  <a:lnTo>
                    <a:pt x="697769" y="121922"/>
                  </a:lnTo>
                  <a:lnTo>
                    <a:pt x="710638" y="121922"/>
                  </a:lnTo>
                  <a:lnTo>
                    <a:pt x="727137" y="119558"/>
                  </a:lnTo>
                  <a:lnTo>
                    <a:pt x="738077" y="112703"/>
                  </a:lnTo>
                  <a:lnTo>
                    <a:pt x="744139" y="101717"/>
                  </a:lnTo>
                  <a:lnTo>
                    <a:pt x="744780" y="96656"/>
                  </a:lnTo>
                  <a:lnTo>
                    <a:pt x="697769" y="96656"/>
                  </a:lnTo>
                  <a:lnTo>
                    <a:pt x="697769" y="29088"/>
                  </a:lnTo>
                  <a:lnTo>
                    <a:pt x="745069" y="29088"/>
                  </a:lnTo>
                  <a:lnTo>
                    <a:pt x="744519" y="23755"/>
                  </a:lnTo>
                  <a:lnTo>
                    <a:pt x="739138" y="12627"/>
                  </a:lnTo>
                  <a:lnTo>
                    <a:pt x="728493" y="5466"/>
                  </a:lnTo>
                  <a:lnTo>
                    <a:pt x="711213" y="2931"/>
                  </a:lnTo>
                  <a:close/>
                </a:path>
                <a:path w="2074544" h="212090">
                  <a:moveTo>
                    <a:pt x="745069" y="29088"/>
                  </a:moveTo>
                  <a:lnTo>
                    <a:pt x="716480" y="29088"/>
                  </a:lnTo>
                  <a:lnTo>
                    <a:pt x="719108" y="32313"/>
                  </a:lnTo>
                  <a:lnTo>
                    <a:pt x="719108" y="93128"/>
                  </a:lnTo>
                  <a:lnTo>
                    <a:pt x="716773" y="96656"/>
                  </a:lnTo>
                  <a:lnTo>
                    <a:pt x="744780" y="96656"/>
                  </a:lnTo>
                  <a:lnTo>
                    <a:pt x="746008" y="86960"/>
                  </a:lnTo>
                  <a:lnTo>
                    <a:pt x="746008" y="38187"/>
                  </a:lnTo>
                  <a:lnTo>
                    <a:pt x="745069" y="29088"/>
                  </a:lnTo>
                  <a:close/>
                </a:path>
                <a:path w="2074544" h="212090">
                  <a:moveTo>
                    <a:pt x="590201" y="178916"/>
                  </a:moveTo>
                  <a:lnTo>
                    <a:pt x="563888" y="178916"/>
                  </a:lnTo>
                  <a:lnTo>
                    <a:pt x="563888" y="208590"/>
                  </a:lnTo>
                  <a:lnTo>
                    <a:pt x="590201" y="208590"/>
                  </a:lnTo>
                  <a:lnTo>
                    <a:pt x="590201" y="178916"/>
                  </a:lnTo>
                  <a:close/>
                </a:path>
                <a:path w="2074544" h="212090">
                  <a:moveTo>
                    <a:pt x="520329" y="29088"/>
                  </a:moveTo>
                  <a:lnTo>
                    <a:pt x="493147" y="29088"/>
                  </a:lnTo>
                  <a:lnTo>
                    <a:pt x="493147" y="208590"/>
                  </a:lnTo>
                  <a:lnTo>
                    <a:pt x="520329" y="208590"/>
                  </a:lnTo>
                  <a:lnTo>
                    <a:pt x="520329" y="29088"/>
                  </a:lnTo>
                  <a:close/>
                </a:path>
                <a:path w="2074544" h="212090">
                  <a:moveTo>
                    <a:pt x="543428" y="2931"/>
                  </a:moveTo>
                  <a:lnTo>
                    <a:pt x="470341" y="2931"/>
                  </a:lnTo>
                  <a:lnTo>
                    <a:pt x="470341" y="29088"/>
                  </a:lnTo>
                  <a:lnTo>
                    <a:pt x="543428" y="29088"/>
                  </a:lnTo>
                  <a:lnTo>
                    <a:pt x="543428" y="2931"/>
                  </a:lnTo>
                  <a:close/>
                </a:path>
                <a:path w="2074544" h="212090">
                  <a:moveTo>
                    <a:pt x="452813" y="2931"/>
                  </a:moveTo>
                  <a:lnTo>
                    <a:pt x="390543" y="2931"/>
                  </a:lnTo>
                  <a:lnTo>
                    <a:pt x="390543" y="208590"/>
                  </a:lnTo>
                  <a:lnTo>
                    <a:pt x="452813" y="208590"/>
                  </a:lnTo>
                  <a:lnTo>
                    <a:pt x="452813" y="182737"/>
                  </a:lnTo>
                  <a:lnTo>
                    <a:pt x="417725" y="182737"/>
                  </a:lnTo>
                  <a:lnTo>
                    <a:pt x="417725" y="117221"/>
                  </a:lnTo>
                  <a:lnTo>
                    <a:pt x="448132" y="117221"/>
                  </a:lnTo>
                  <a:lnTo>
                    <a:pt x="448132" y="91955"/>
                  </a:lnTo>
                  <a:lnTo>
                    <a:pt x="417725" y="91955"/>
                  </a:lnTo>
                  <a:lnTo>
                    <a:pt x="417725" y="29088"/>
                  </a:lnTo>
                  <a:lnTo>
                    <a:pt x="452813" y="29088"/>
                  </a:lnTo>
                  <a:lnTo>
                    <a:pt x="452813" y="2931"/>
                  </a:lnTo>
                  <a:close/>
                </a:path>
                <a:path w="2074544" h="212090">
                  <a:moveTo>
                    <a:pt x="301959" y="2931"/>
                  </a:moveTo>
                  <a:lnTo>
                    <a:pt x="275949" y="2931"/>
                  </a:lnTo>
                  <a:lnTo>
                    <a:pt x="275949" y="208590"/>
                  </a:lnTo>
                  <a:lnTo>
                    <a:pt x="300503" y="208590"/>
                  </a:lnTo>
                  <a:lnTo>
                    <a:pt x="300503" y="143660"/>
                  </a:lnTo>
                  <a:lnTo>
                    <a:pt x="300343" y="124115"/>
                  </a:lnTo>
                  <a:lnTo>
                    <a:pt x="299882" y="104515"/>
                  </a:lnTo>
                  <a:lnTo>
                    <a:pt x="299147" y="85244"/>
                  </a:lnTo>
                  <a:lnTo>
                    <a:pt x="298168" y="66689"/>
                  </a:lnTo>
                  <a:lnTo>
                    <a:pt x="317296" y="66689"/>
                  </a:lnTo>
                  <a:lnTo>
                    <a:pt x="301959" y="2931"/>
                  </a:lnTo>
                  <a:close/>
                </a:path>
                <a:path w="2074544" h="212090">
                  <a:moveTo>
                    <a:pt x="317296" y="66689"/>
                  </a:moveTo>
                  <a:lnTo>
                    <a:pt x="298168" y="66689"/>
                  </a:lnTo>
                  <a:lnTo>
                    <a:pt x="332660" y="208590"/>
                  </a:lnTo>
                  <a:lnTo>
                    <a:pt x="358386" y="208590"/>
                  </a:lnTo>
                  <a:lnTo>
                    <a:pt x="358386" y="145136"/>
                  </a:lnTo>
                  <a:lnTo>
                    <a:pt x="336167" y="145136"/>
                  </a:lnTo>
                  <a:lnTo>
                    <a:pt x="317296" y="66689"/>
                  </a:lnTo>
                  <a:close/>
                </a:path>
                <a:path w="2074544" h="212090">
                  <a:moveTo>
                    <a:pt x="358386" y="2931"/>
                  </a:moveTo>
                  <a:lnTo>
                    <a:pt x="333822" y="2931"/>
                  </a:lnTo>
                  <a:lnTo>
                    <a:pt x="333942" y="87124"/>
                  </a:lnTo>
                  <a:lnTo>
                    <a:pt x="334339" y="106645"/>
                  </a:lnTo>
                  <a:lnTo>
                    <a:pt x="335063" y="126167"/>
                  </a:lnTo>
                  <a:lnTo>
                    <a:pt x="336167" y="145136"/>
                  </a:lnTo>
                  <a:lnTo>
                    <a:pt x="358386" y="145136"/>
                  </a:lnTo>
                  <a:lnTo>
                    <a:pt x="358386" y="2931"/>
                  </a:lnTo>
                  <a:close/>
                </a:path>
                <a:path w="2074544" h="212090">
                  <a:moveTo>
                    <a:pt x="228589" y="2931"/>
                  </a:moveTo>
                  <a:lnTo>
                    <a:pt x="194098" y="2931"/>
                  </a:lnTo>
                  <a:lnTo>
                    <a:pt x="168665" y="208590"/>
                  </a:lnTo>
                  <a:lnTo>
                    <a:pt x="196140" y="208590"/>
                  </a:lnTo>
                  <a:lnTo>
                    <a:pt x="199941" y="166288"/>
                  </a:lnTo>
                  <a:lnTo>
                    <a:pt x="248792" y="166288"/>
                  </a:lnTo>
                  <a:lnTo>
                    <a:pt x="245667" y="141021"/>
                  </a:lnTo>
                  <a:lnTo>
                    <a:pt x="202580" y="141021"/>
                  </a:lnTo>
                  <a:lnTo>
                    <a:pt x="204572" y="114928"/>
                  </a:lnTo>
                  <a:lnTo>
                    <a:pt x="206871" y="88505"/>
                  </a:lnTo>
                  <a:lnTo>
                    <a:pt x="209214" y="62191"/>
                  </a:lnTo>
                  <a:lnTo>
                    <a:pt x="211344" y="36428"/>
                  </a:lnTo>
                  <a:lnTo>
                    <a:pt x="232732" y="36428"/>
                  </a:lnTo>
                  <a:lnTo>
                    <a:pt x="228589" y="2931"/>
                  </a:lnTo>
                  <a:close/>
                </a:path>
                <a:path w="2074544" h="212090">
                  <a:moveTo>
                    <a:pt x="248792" y="166288"/>
                  </a:moveTo>
                  <a:lnTo>
                    <a:pt x="222747" y="166288"/>
                  </a:lnTo>
                  <a:lnTo>
                    <a:pt x="226548" y="208590"/>
                  </a:lnTo>
                  <a:lnTo>
                    <a:pt x="254023" y="208590"/>
                  </a:lnTo>
                  <a:lnTo>
                    <a:pt x="248792" y="166288"/>
                  </a:lnTo>
                  <a:close/>
                </a:path>
                <a:path w="2074544" h="212090">
                  <a:moveTo>
                    <a:pt x="232732" y="36428"/>
                  </a:moveTo>
                  <a:lnTo>
                    <a:pt x="211344" y="36428"/>
                  </a:lnTo>
                  <a:lnTo>
                    <a:pt x="213226" y="62439"/>
                  </a:lnTo>
                  <a:lnTo>
                    <a:pt x="215309" y="88725"/>
                  </a:lnTo>
                  <a:lnTo>
                    <a:pt x="217599" y="115010"/>
                  </a:lnTo>
                  <a:lnTo>
                    <a:pt x="220108" y="141021"/>
                  </a:lnTo>
                  <a:lnTo>
                    <a:pt x="245667" y="141021"/>
                  </a:lnTo>
                  <a:lnTo>
                    <a:pt x="232732" y="36428"/>
                  </a:lnTo>
                  <a:close/>
                </a:path>
                <a:path w="2074544" h="212090">
                  <a:moveTo>
                    <a:pt x="128907" y="2931"/>
                  </a:moveTo>
                  <a:lnTo>
                    <a:pt x="101724" y="2931"/>
                  </a:lnTo>
                  <a:lnTo>
                    <a:pt x="101724" y="208590"/>
                  </a:lnTo>
                  <a:lnTo>
                    <a:pt x="156979" y="208590"/>
                  </a:lnTo>
                  <a:lnTo>
                    <a:pt x="156979" y="182737"/>
                  </a:lnTo>
                  <a:lnTo>
                    <a:pt x="128907" y="182737"/>
                  </a:lnTo>
                  <a:lnTo>
                    <a:pt x="128907" y="2931"/>
                  </a:lnTo>
                  <a:close/>
                </a:path>
                <a:path w="2074544" h="212090">
                  <a:moveTo>
                    <a:pt x="40627" y="2931"/>
                  </a:moveTo>
                  <a:lnTo>
                    <a:pt x="0" y="2931"/>
                  </a:lnTo>
                  <a:lnTo>
                    <a:pt x="0" y="208590"/>
                  </a:lnTo>
                  <a:lnTo>
                    <a:pt x="27182" y="208590"/>
                  </a:lnTo>
                  <a:lnTo>
                    <a:pt x="27182" y="121922"/>
                  </a:lnTo>
                  <a:lnTo>
                    <a:pt x="40051" y="121922"/>
                  </a:lnTo>
                  <a:lnTo>
                    <a:pt x="56550" y="119558"/>
                  </a:lnTo>
                  <a:lnTo>
                    <a:pt x="67490" y="112703"/>
                  </a:lnTo>
                  <a:lnTo>
                    <a:pt x="73552" y="101717"/>
                  </a:lnTo>
                  <a:lnTo>
                    <a:pt x="74193" y="96656"/>
                  </a:lnTo>
                  <a:lnTo>
                    <a:pt x="27182" y="96656"/>
                  </a:lnTo>
                  <a:lnTo>
                    <a:pt x="27182" y="29088"/>
                  </a:lnTo>
                  <a:lnTo>
                    <a:pt x="74482" y="29088"/>
                  </a:lnTo>
                  <a:lnTo>
                    <a:pt x="73931" y="23755"/>
                  </a:lnTo>
                  <a:lnTo>
                    <a:pt x="68547" y="12627"/>
                  </a:lnTo>
                  <a:lnTo>
                    <a:pt x="57902" y="5466"/>
                  </a:lnTo>
                  <a:lnTo>
                    <a:pt x="40627" y="2931"/>
                  </a:lnTo>
                  <a:close/>
                </a:path>
                <a:path w="2074544" h="212090">
                  <a:moveTo>
                    <a:pt x="74482" y="29088"/>
                  </a:moveTo>
                  <a:lnTo>
                    <a:pt x="45893" y="29088"/>
                  </a:lnTo>
                  <a:lnTo>
                    <a:pt x="48522" y="32313"/>
                  </a:lnTo>
                  <a:lnTo>
                    <a:pt x="48522" y="93128"/>
                  </a:lnTo>
                  <a:lnTo>
                    <a:pt x="46187" y="96656"/>
                  </a:lnTo>
                  <a:lnTo>
                    <a:pt x="74193" y="96656"/>
                  </a:lnTo>
                  <a:lnTo>
                    <a:pt x="75421" y="86960"/>
                  </a:lnTo>
                  <a:lnTo>
                    <a:pt x="75421" y="38187"/>
                  </a:lnTo>
                  <a:lnTo>
                    <a:pt x="74482" y="290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70286" y="418833"/>
            <a:ext cx="2407123" cy="27858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6717340" y="430015"/>
            <a:ext cx="300990" cy="427990"/>
          </a:xfrm>
          <a:custGeom>
            <a:avLst/>
            <a:gdLst/>
            <a:ahLst/>
            <a:cxnLst/>
            <a:rect l="l" t="t" r="r" b="b"/>
            <a:pathLst>
              <a:path w="300990" h="427990">
                <a:moveTo>
                  <a:pt x="135572" y="259892"/>
                </a:moveTo>
                <a:lnTo>
                  <a:pt x="84556" y="310921"/>
                </a:lnTo>
                <a:lnTo>
                  <a:pt x="95770" y="322135"/>
                </a:lnTo>
                <a:lnTo>
                  <a:pt x="132486" y="285419"/>
                </a:lnTo>
                <a:lnTo>
                  <a:pt x="132588" y="279095"/>
                </a:lnTo>
                <a:lnTo>
                  <a:pt x="133134" y="272719"/>
                </a:lnTo>
                <a:lnTo>
                  <a:pt x="134124" y="266319"/>
                </a:lnTo>
                <a:lnTo>
                  <a:pt x="135572" y="259892"/>
                </a:lnTo>
                <a:close/>
              </a:path>
              <a:path w="300990" h="427990">
                <a:moveTo>
                  <a:pt x="139954" y="320243"/>
                </a:moveTo>
                <a:lnTo>
                  <a:pt x="137604" y="314794"/>
                </a:lnTo>
                <a:lnTo>
                  <a:pt x="135775" y="309105"/>
                </a:lnTo>
                <a:lnTo>
                  <a:pt x="134505" y="303237"/>
                </a:lnTo>
                <a:lnTo>
                  <a:pt x="105702" y="332054"/>
                </a:lnTo>
                <a:lnTo>
                  <a:pt x="116916" y="343281"/>
                </a:lnTo>
                <a:lnTo>
                  <a:pt x="139954" y="320243"/>
                </a:lnTo>
                <a:close/>
              </a:path>
              <a:path w="300990" h="427990">
                <a:moveTo>
                  <a:pt x="151193" y="224434"/>
                </a:moveTo>
                <a:lnTo>
                  <a:pt x="148971" y="218097"/>
                </a:lnTo>
                <a:lnTo>
                  <a:pt x="147789" y="211797"/>
                </a:lnTo>
                <a:lnTo>
                  <a:pt x="147523" y="205663"/>
                </a:lnTo>
                <a:lnTo>
                  <a:pt x="63411" y="289775"/>
                </a:lnTo>
                <a:lnTo>
                  <a:pt x="74637" y="300990"/>
                </a:lnTo>
                <a:lnTo>
                  <a:pt x="151193" y="224434"/>
                </a:lnTo>
                <a:close/>
              </a:path>
              <a:path w="300990" h="427990">
                <a:moveTo>
                  <a:pt x="156641" y="345833"/>
                </a:moveTo>
                <a:lnTo>
                  <a:pt x="152984" y="341909"/>
                </a:lnTo>
                <a:lnTo>
                  <a:pt x="149720" y="337680"/>
                </a:lnTo>
                <a:lnTo>
                  <a:pt x="146837" y="333184"/>
                </a:lnTo>
                <a:lnTo>
                  <a:pt x="126834" y="353199"/>
                </a:lnTo>
                <a:lnTo>
                  <a:pt x="138049" y="364426"/>
                </a:lnTo>
                <a:lnTo>
                  <a:pt x="156641" y="345833"/>
                </a:lnTo>
                <a:close/>
              </a:path>
              <a:path w="300990" h="427990">
                <a:moveTo>
                  <a:pt x="180543" y="364210"/>
                </a:moveTo>
                <a:lnTo>
                  <a:pt x="175691" y="361632"/>
                </a:lnTo>
                <a:lnTo>
                  <a:pt x="171145" y="358673"/>
                </a:lnTo>
                <a:lnTo>
                  <a:pt x="166954" y="355371"/>
                </a:lnTo>
                <a:lnTo>
                  <a:pt x="147980" y="374332"/>
                </a:lnTo>
                <a:lnTo>
                  <a:pt x="159207" y="385559"/>
                </a:lnTo>
                <a:lnTo>
                  <a:pt x="180543" y="364210"/>
                </a:lnTo>
                <a:close/>
              </a:path>
              <a:path w="300990" h="427990">
                <a:moveTo>
                  <a:pt x="212648" y="374396"/>
                </a:moveTo>
                <a:lnTo>
                  <a:pt x="206273" y="373519"/>
                </a:lnTo>
                <a:lnTo>
                  <a:pt x="200202" y="372084"/>
                </a:lnTo>
                <a:lnTo>
                  <a:pt x="194449" y="370154"/>
                </a:lnTo>
                <a:lnTo>
                  <a:pt x="169113" y="395478"/>
                </a:lnTo>
                <a:lnTo>
                  <a:pt x="180340" y="406704"/>
                </a:lnTo>
                <a:lnTo>
                  <a:pt x="212648" y="374396"/>
                </a:lnTo>
                <a:close/>
              </a:path>
              <a:path w="300990" h="427990">
                <a:moveTo>
                  <a:pt x="237578" y="11214"/>
                </a:moveTo>
                <a:lnTo>
                  <a:pt x="226352" y="0"/>
                </a:lnTo>
                <a:lnTo>
                  <a:pt x="0" y="226352"/>
                </a:lnTo>
                <a:lnTo>
                  <a:pt x="11214" y="237566"/>
                </a:lnTo>
                <a:lnTo>
                  <a:pt x="237578" y="11214"/>
                </a:lnTo>
                <a:close/>
              </a:path>
              <a:path w="300990" h="427990">
                <a:moveTo>
                  <a:pt x="258025" y="371284"/>
                </a:moveTo>
                <a:lnTo>
                  <a:pt x="251231" y="372833"/>
                </a:lnTo>
                <a:lnTo>
                  <a:pt x="244563" y="374015"/>
                </a:lnTo>
                <a:lnTo>
                  <a:pt x="238023" y="374815"/>
                </a:lnTo>
                <a:lnTo>
                  <a:pt x="231635" y="375259"/>
                </a:lnTo>
                <a:lnTo>
                  <a:pt x="190258" y="416623"/>
                </a:lnTo>
                <a:lnTo>
                  <a:pt x="201472" y="427837"/>
                </a:lnTo>
                <a:lnTo>
                  <a:pt x="258025" y="371284"/>
                </a:lnTo>
                <a:close/>
              </a:path>
              <a:path w="300990" h="427990">
                <a:moveTo>
                  <a:pt x="258724" y="32359"/>
                </a:moveTo>
                <a:lnTo>
                  <a:pt x="247497" y="21132"/>
                </a:lnTo>
                <a:lnTo>
                  <a:pt x="21132" y="247497"/>
                </a:lnTo>
                <a:lnTo>
                  <a:pt x="32359" y="258711"/>
                </a:lnTo>
                <a:lnTo>
                  <a:pt x="258724" y="32359"/>
                </a:lnTo>
                <a:close/>
              </a:path>
              <a:path w="300990" h="427990">
                <a:moveTo>
                  <a:pt x="279857" y="53492"/>
                </a:moveTo>
                <a:lnTo>
                  <a:pt x="268630" y="42278"/>
                </a:lnTo>
                <a:lnTo>
                  <a:pt x="42278" y="268643"/>
                </a:lnTo>
                <a:lnTo>
                  <a:pt x="53505" y="279857"/>
                </a:lnTo>
                <a:lnTo>
                  <a:pt x="150876" y="182473"/>
                </a:lnTo>
                <a:lnTo>
                  <a:pt x="158559" y="166535"/>
                </a:lnTo>
                <a:lnTo>
                  <a:pt x="169697" y="152844"/>
                </a:lnTo>
                <a:lnTo>
                  <a:pt x="183426" y="141973"/>
                </a:lnTo>
                <a:lnTo>
                  <a:pt x="198818" y="134531"/>
                </a:lnTo>
                <a:lnTo>
                  <a:pt x="279857" y="53492"/>
                </a:lnTo>
                <a:close/>
              </a:path>
              <a:path w="300990" h="427990">
                <a:moveTo>
                  <a:pt x="300990" y="74637"/>
                </a:moveTo>
                <a:lnTo>
                  <a:pt x="289763" y="63411"/>
                </a:lnTo>
                <a:lnTo>
                  <a:pt x="267119" y="86067"/>
                </a:lnTo>
                <a:lnTo>
                  <a:pt x="275856" y="83477"/>
                </a:lnTo>
                <a:lnTo>
                  <a:pt x="283692" y="81699"/>
                </a:lnTo>
                <a:lnTo>
                  <a:pt x="290385" y="80581"/>
                </a:lnTo>
                <a:lnTo>
                  <a:pt x="295668" y="79971"/>
                </a:lnTo>
                <a:lnTo>
                  <a:pt x="300990" y="746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29011" y="430015"/>
            <a:ext cx="391160" cy="449580"/>
          </a:xfrm>
          <a:custGeom>
            <a:avLst/>
            <a:gdLst/>
            <a:ahLst/>
            <a:cxnLst/>
            <a:rect l="l" t="t" r="r" b="b"/>
            <a:pathLst>
              <a:path w="391159" h="449580">
                <a:moveTo>
                  <a:pt x="123012" y="85674"/>
                </a:moveTo>
                <a:lnTo>
                  <a:pt x="100761" y="63423"/>
                </a:lnTo>
                <a:lnTo>
                  <a:pt x="89547" y="74650"/>
                </a:lnTo>
                <a:lnTo>
                  <a:pt x="94805" y="79895"/>
                </a:lnTo>
                <a:lnTo>
                  <a:pt x="99860" y="80429"/>
                </a:lnTo>
                <a:lnTo>
                  <a:pt x="106426" y="81470"/>
                </a:lnTo>
                <a:lnTo>
                  <a:pt x="114236" y="83159"/>
                </a:lnTo>
                <a:lnTo>
                  <a:pt x="123012" y="85674"/>
                </a:lnTo>
                <a:close/>
              </a:path>
              <a:path w="391159" h="449580">
                <a:moveTo>
                  <a:pt x="179425" y="437984"/>
                </a:moveTo>
                <a:lnTo>
                  <a:pt x="100926" y="359498"/>
                </a:lnTo>
                <a:lnTo>
                  <a:pt x="148920" y="311505"/>
                </a:lnTo>
                <a:lnTo>
                  <a:pt x="137693" y="300278"/>
                </a:lnTo>
                <a:lnTo>
                  <a:pt x="89712" y="348272"/>
                </a:lnTo>
                <a:lnTo>
                  <a:pt x="41732" y="300278"/>
                </a:lnTo>
                <a:lnTo>
                  <a:pt x="30505" y="311505"/>
                </a:lnTo>
                <a:lnTo>
                  <a:pt x="78486" y="359498"/>
                </a:lnTo>
                <a:lnTo>
                  <a:pt x="0" y="437984"/>
                </a:lnTo>
                <a:lnTo>
                  <a:pt x="11226" y="449199"/>
                </a:lnTo>
                <a:lnTo>
                  <a:pt x="89712" y="370713"/>
                </a:lnTo>
                <a:lnTo>
                  <a:pt x="168198" y="449199"/>
                </a:lnTo>
                <a:lnTo>
                  <a:pt x="179425" y="437984"/>
                </a:lnTo>
                <a:close/>
              </a:path>
              <a:path w="391159" h="449580">
                <a:moveTo>
                  <a:pt x="200291" y="416610"/>
                </a:moveTo>
                <a:lnTo>
                  <a:pt x="158864" y="375208"/>
                </a:lnTo>
                <a:lnTo>
                  <a:pt x="152412" y="374713"/>
                </a:lnTo>
                <a:lnTo>
                  <a:pt x="145808" y="373849"/>
                </a:lnTo>
                <a:lnTo>
                  <a:pt x="139077" y="372605"/>
                </a:lnTo>
                <a:lnTo>
                  <a:pt x="132207" y="370979"/>
                </a:lnTo>
                <a:lnTo>
                  <a:pt x="189064" y="427837"/>
                </a:lnTo>
                <a:lnTo>
                  <a:pt x="200291" y="416610"/>
                </a:lnTo>
                <a:close/>
              </a:path>
              <a:path w="391159" h="449580">
                <a:moveTo>
                  <a:pt x="221437" y="395478"/>
                </a:moveTo>
                <a:lnTo>
                  <a:pt x="196316" y="370370"/>
                </a:lnTo>
                <a:lnTo>
                  <a:pt x="190512" y="372262"/>
                </a:lnTo>
                <a:lnTo>
                  <a:pt x="184404" y="373659"/>
                </a:lnTo>
                <a:lnTo>
                  <a:pt x="178003" y="374484"/>
                </a:lnTo>
                <a:lnTo>
                  <a:pt x="210210" y="406704"/>
                </a:lnTo>
                <a:lnTo>
                  <a:pt x="221437" y="395478"/>
                </a:lnTo>
                <a:close/>
              </a:path>
              <a:path w="391159" h="449580">
                <a:moveTo>
                  <a:pt x="242570" y="374332"/>
                </a:moveTo>
                <a:lnTo>
                  <a:pt x="223951" y="355727"/>
                </a:lnTo>
                <a:lnTo>
                  <a:pt x="219722" y="359016"/>
                </a:lnTo>
                <a:lnTo>
                  <a:pt x="215150" y="361950"/>
                </a:lnTo>
                <a:lnTo>
                  <a:pt x="210273" y="364490"/>
                </a:lnTo>
                <a:lnTo>
                  <a:pt x="231343" y="385559"/>
                </a:lnTo>
                <a:lnTo>
                  <a:pt x="242570" y="374332"/>
                </a:lnTo>
                <a:close/>
              </a:path>
              <a:path w="391159" h="449580">
                <a:moveTo>
                  <a:pt x="263702" y="353199"/>
                </a:moveTo>
                <a:lnTo>
                  <a:pt x="244208" y="333692"/>
                </a:lnTo>
                <a:lnTo>
                  <a:pt x="241300" y="338162"/>
                </a:lnTo>
                <a:lnTo>
                  <a:pt x="238010" y="342366"/>
                </a:lnTo>
                <a:lnTo>
                  <a:pt x="234340" y="346278"/>
                </a:lnTo>
                <a:lnTo>
                  <a:pt x="252488" y="364413"/>
                </a:lnTo>
                <a:lnTo>
                  <a:pt x="263702" y="353199"/>
                </a:lnTo>
                <a:close/>
              </a:path>
              <a:path w="391159" h="449580">
                <a:moveTo>
                  <a:pt x="284848" y="332054"/>
                </a:moveTo>
                <a:lnTo>
                  <a:pt x="256717" y="303923"/>
                </a:lnTo>
                <a:lnTo>
                  <a:pt x="255409" y="309753"/>
                </a:lnTo>
                <a:lnTo>
                  <a:pt x="253555" y="315417"/>
                </a:lnTo>
                <a:lnTo>
                  <a:pt x="251180" y="320827"/>
                </a:lnTo>
                <a:lnTo>
                  <a:pt x="273621" y="343281"/>
                </a:lnTo>
                <a:lnTo>
                  <a:pt x="284848" y="332054"/>
                </a:lnTo>
                <a:close/>
              </a:path>
              <a:path w="391159" h="449580">
                <a:moveTo>
                  <a:pt x="305981" y="310921"/>
                </a:moveTo>
                <a:lnTo>
                  <a:pt x="256082" y="261023"/>
                </a:lnTo>
                <a:lnTo>
                  <a:pt x="257441" y="267360"/>
                </a:lnTo>
                <a:lnTo>
                  <a:pt x="258356" y="273697"/>
                </a:lnTo>
                <a:lnTo>
                  <a:pt x="258826" y="279996"/>
                </a:lnTo>
                <a:lnTo>
                  <a:pt x="258889" y="286258"/>
                </a:lnTo>
                <a:lnTo>
                  <a:pt x="294767" y="322135"/>
                </a:lnTo>
                <a:lnTo>
                  <a:pt x="305981" y="310921"/>
                </a:lnTo>
                <a:close/>
              </a:path>
              <a:path w="391159" h="449580">
                <a:moveTo>
                  <a:pt x="327126" y="289775"/>
                </a:moveTo>
                <a:lnTo>
                  <a:pt x="243789" y="206438"/>
                </a:lnTo>
                <a:lnTo>
                  <a:pt x="243459" y="212534"/>
                </a:lnTo>
                <a:lnTo>
                  <a:pt x="242239" y="218782"/>
                </a:lnTo>
                <a:lnTo>
                  <a:pt x="239979" y="225069"/>
                </a:lnTo>
                <a:lnTo>
                  <a:pt x="315912" y="300990"/>
                </a:lnTo>
                <a:lnTo>
                  <a:pt x="327126" y="289775"/>
                </a:lnTo>
                <a:close/>
              </a:path>
              <a:path w="391159" h="449580">
                <a:moveTo>
                  <a:pt x="348259" y="268630"/>
                </a:moveTo>
                <a:lnTo>
                  <a:pt x="121920" y="42278"/>
                </a:lnTo>
                <a:lnTo>
                  <a:pt x="110693" y="53492"/>
                </a:lnTo>
                <a:lnTo>
                  <a:pt x="191287" y="134086"/>
                </a:lnTo>
                <a:lnTo>
                  <a:pt x="207340" y="141592"/>
                </a:lnTo>
                <a:lnTo>
                  <a:pt x="221615" y="152793"/>
                </a:lnTo>
                <a:lnTo>
                  <a:pt x="233121" y="167030"/>
                </a:lnTo>
                <a:lnTo>
                  <a:pt x="240868" y="183680"/>
                </a:lnTo>
                <a:lnTo>
                  <a:pt x="337045" y="279857"/>
                </a:lnTo>
                <a:lnTo>
                  <a:pt x="348259" y="268630"/>
                </a:lnTo>
                <a:close/>
              </a:path>
              <a:path w="391159" h="449580">
                <a:moveTo>
                  <a:pt x="369404" y="247497"/>
                </a:moveTo>
                <a:lnTo>
                  <a:pt x="143040" y="21132"/>
                </a:lnTo>
                <a:lnTo>
                  <a:pt x="131826" y="32359"/>
                </a:lnTo>
                <a:lnTo>
                  <a:pt x="358190" y="258711"/>
                </a:lnTo>
                <a:lnTo>
                  <a:pt x="369404" y="247497"/>
                </a:lnTo>
                <a:close/>
              </a:path>
              <a:path w="391159" h="449580">
                <a:moveTo>
                  <a:pt x="390550" y="226352"/>
                </a:moveTo>
                <a:lnTo>
                  <a:pt x="164185" y="0"/>
                </a:lnTo>
                <a:lnTo>
                  <a:pt x="152971" y="11214"/>
                </a:lnTo>
                <a:lnTo>
                  <a:pt x="379323" y="237566"/>
                </a:lnTo>
                <a:lnTo>
                  <a:pt x="390550" y="226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647509" y="954551"/>
            <a:ext cx="741902" cy="197247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17878046" y="418831"/>
            <a:ext cx="472440" cy="386715"/>
          </a:xfrm>
          <a:custGeom>
            <a:avLst/>
            <a:gdLst/>
            <a:ahLst/>
            <a:cxnLst/>
            <a:rect l="l" t="t" r="r" b="b"/>
            <a:pathLst>
              <a:path w="472440" h="386715">
                <a:moveTo>
                  <a:pt x="236076" y="0"/>
                </a:moveTo>
                <a:lnTo>
                  <a:pt x="183901" y="9186"/>
                </a:lnTo>
                <a:lnTo>
                  <a:pt x="142567" y="34454"/>
                </a:lnTo>
                <a:lnTo>
                  <a:pt x="114381" y="72365"/>
                </a:lnTo>
                <a:lnTo>
                  <a:pt x="101651" y="119483"/>
                </a:lnTo>
                <a:lnTo>
                  <a:pt x="61070" y="135746"/>
                </a:lnTo>
                <a:lnTo>
                  <a:pt x="28872" y="164269"/>
                </a:lnTo>
                <a:lnTo>
                  <a:pt x="7650" y="203328"/>
                </a:lnTo>
                <a:lnTo>
                  <a:pt x="0" y="251196"/>
                </a:lnTo>
                <a:lnTo>
                  <a:pt x="6648" y="296033"/>
                </a:lnTo>
                <a:lnTo>
                  <a:pt x="25204" y="333358"/>
                </a:lnTo>
                <a:lnTo>
                  <a:pt x="53582" y="361763"/>
                </a:lnTo>
                <a:lnTo>
                  <a:pt x="89696" y="379838"/>
                </a:lnTo>
                <a:lnTo>
                  <a:pt x="131461" y="386176"/>
                </a:lnTo>
                <a:lnTo>
                  <a:pt x="143722" y="385456"/>
                </a:lnTo>
                <a:lnTo>
                  <a:pt x="156411" y="383530"/>
                </a:lnTo>
                <a:lnTo>
                  <a:pt x="168538" y="380752"/>
                </a:lnTo>
                <a:lnTo>
                  <a:pt x="179114" y="377475"/>
                </a:lnTo>
                <a:lnTo>
                  <a:pt x="172203" y="374814"/>
                </a:lnTo>
                <a:lnTo>
                  <a:pt x="167404" y="372448"/>
                </a:lnTo>
                <a:lnTo>
                  <a:pt x="162474" y="369042"/>
                </a:lnTo>
                <a:lnTo>
                  <a:pt x="158293" y="365737"/>
                </a:lnTo>
                <a:lnTo>
                  <a:pt x="127681" y="365737"/>
                </a:lnTo>
                <a:lnTo>
                  <a:pt x="86587" y="356292"/>
                </a:lnTo>
                <a:lnTo>
                  <a:pt x="53523" y="332450"/>
                </a:lnTo>
                <a:lnTo>
                  <a:pt x="31487" y="296616"/>
                </a:lnTo>
                <a:lnTo>
                  <a:pt x="23475" y="251196"/>
                </a:lnTo>
                <a:lnTo>
                  <a:pt x="29253" y="211958"/>
                </a:lnTo>
                <a:lnTo>
                  <a:pt x="70039" y="155393"/>
                </a:lnTo>
                <a:lnTo>
                  <a:pt x="107965" y="138864"/>
                </a:lnTo>
                <a:lnTo>
                  <a:pt x="121765" y="137022"/>
                </a:lnTo>
                <a:lnTo>
                  <a:pt x="121661" y="135168"/>
                </a:lnTo>
                <a:lnTo>
                  <a:pt x="121441" y="133346"/>
                </a:lnTo>
                <a:lnTo>
                  <a:pt x="121441" y="126404"/>
                </a:lnTo>
                <a:lnTo>
                  <a:pt x="134417" y="79573"/>
                </a:lnTo>
                <a:lnTo>
                  <a:pt x="192987" y="30539"/>
                </a:lnTo>
                <a:lnTo>
                  <a:pt x="236076" y="23486"/>
                </a:lnTo>
                <a:lnTo>
                  <a:pt x="311647" y="23486"/>
                </a:lnTo>
                <a:lnTo>
                  <a:pt x="288255" y="9186"/>
                </a:lnTo>
                <a:lnTo>
                  <a:pt x="236076" y="0"/>
                </a:lnTo>
                <a:close/>
              </a:path>
              <a:path w="472440" h="386715">
                <a:moveTo>
                  <a:pt x="346763" y="385255"/>
                </a:moveTo>
                <a:lnTo>
                  <a:pt x="324576" y="385255"/>
                </a:lnTo>
                <a:lnTo>
                  <a:pt x="330345" y="385841"/>
                </a:lnTo>
                <a:lnTo>
                  <a:pt x="336021" y="386176"/>
                </a:lnTo>
                <a:lnTo>
                  <a:pt x="340691" y="386176"/>
                </a:lnTo>
                <a:lnTo>
                  <a:pt x="346763" y="385255"/>
                </a:lnTo>
                <a:close/>
              </a:path>
              <a:path w="472440" h="386715">
                <a:moveTo>
                  <a:pt x="370644" y="294546"/>
                </a:moveTo>
                <a:lnTo>
                  <a:pt x="344020" y="294546"/>
                </a:lnTo>
                <a:lnTo>
                  <a:pt x="347308" y="294713"/>
                </a:lnTo>
                <a:lnTo>
                  <a:pt x="350554" y="294985"/>
                </a:lnTo>
                <a:lnTo>
                  <a:pt x="346963" y="316569"/>
                </a:lnTo>
                <a:lnTo>
                  <a:pt x="339062" y="336138"/>
                </a:lnTo>
                <a:lnTo>
                  <a:pt x="327463" y="353018"/>
                </a:lnTo>
                <a:lnTo>
                  <a:pt x="312775" y="366533"/>
                </a:lnTo>
                <a:lnTo>
                  <a:pt x="312880" y="366711"/>
                </a:lnTo>
                <a:lnTo>
                  <a:pt x="308304" y="370480"/>
                </a:lnTo>
                <a:lnTo>
                  <a:pt x="301100" y="376229"/>
                </a:lnTo>
                <a:lnTo>
                  <a:pt x="296148" y="379318"/>
                </a:lnTo>
                <a:lnTo>
                  <a:pt x="300954" y="381155"/>
                </a:lnTo>
                <a:lnTo>
                  <a:pt x="307744" y="382795"/>
                </a:lnTo>
                <a:lnTo>
                  <a:pt x="315814" y="384178"/>
                </a:lnTo>
                <a:lnTo>
                  <a:pt x="324461" y="385244"/>
                </a:lnTo>
                <a:lnTo>
                  <a:pt x="346832" y="385244"/>
                </a:lnTo>
                <a:lnTo>
                  <a:pt x="382457" y="379838"/>
                </a:lnTo>
                <a:lnTo>
                  <a:pt x="410633" y="365737"/>
                </a:lnTo>
                <a:lnTo>
                  <a:pt x="344471" y="365737"/>
                </a:lnTo>
                <a:lnTo>
                  <a:pt x="355675" y="349714"/>
                </a:lnTo>
                <a:lnTo>
                  <a:pt x="364030" y="331771"/>
                </a:lnTo>
                <a:lnTo>
                  <a:pt x="369252" y="311740"/>
                </a:lnTo>
                <a:lnTo>
                  <a:pt x="370644" y="294546"/>
                </a:lnTo>
                <a:close/>
              </a:path>
              <a:path w="472440" h="386715">
                <a:moveTo>
                  <a:pt x="122425" y="274473"/>
                </a:moveTo>
                <a:lnTo>
                  <a:pt x="101724" y="275918"/>
                </a:lnTo>
                <a:lnTo>
                  <a:pt x="101305" y="280368"/>
                </a:lnTo>
                <a:lnTo>
                  <a:pt x="101214" y="282339"/>
                </a:lnTo>
                <a:lnTo>
                  <a:pt x="101096" y="289457"/>
                </a:lnTo>
                <a:lnTo>
                  <a:pt x="102900" y="311740"/>
                </a:lnTo>
                <a:lnTo>
                  <a:pt x="108122" y="331771"/>
                </a:lnTo>
                <a:lnTo>
                  <a:pt x="116477" y="349714"/>
                </a:lnTo>
                <a:lnTo>
                  <a:pt x="127681" y="365737"/>
                </a:lnTo>
                <a:lnTo>
                  <a:pt x="158293" y="365737"/>
                </a:lnTo>
                <a:lnTo>
                  <a:pt x="155168" y="363266"/>
                </a:lnTo>
                <a:lnTo>
                  <a:pt x="142089" y="349855"/>
                </a:lnTo>
                <a:lnTo>
                  <a:pt x="131802" y="333641"/>
                </a:lnTo>
                <a:lnTo>
                  <a:pt x="124805" y="315169"/>
                </a:lnTo>
                <a:lnTo>
                  <a:pt x="121598" y="294985"/>
                </a:lnTo>
                <a:lnTo>
                  <a:pt x="124844" y="294713"/>
                </a:lnTo>
                <a:lnTo>
                  <a:pt x="128132" y="294546"/>
                </a:lnTo>
                <a:lnTo>
                  <a:pt x="210781" y="294546"/>
                </a:lnTo>
                <a:lnTo>
                  <a:pt x="210614" y="287792"/>
                </a:lnTo>
                <a:lnTo>
                  <a:pt x="188591" y="287792"/>
                </a:lnTo>
                <a:lnTo>
                  <a:pt x="175876" y="282033"/>
                </a:lnTo>
                <a:lnTo>
                  <a:pt x="162135" y="277765"/>
                </a:lnTo>
                <a:lnTo>
                  <a:pt x="147339" y="275112"/>
                </a:lnTo>
                <a:lnTo>
                  <a:pt x="137296" y="274536"/>
                </a:lnTo>
                <a:lnTo>
                  <a:pt x="122425" y="274536"/>
                </a:lnTo>
                <a:close/>
              </a:path>
              <a:path w="472440" h="386715">
                <a:moveTo>
                  <a:pt x="311647" y="23486"/>
                </a:moveTo>
                <a:lnTo>
                  <a:pt x="236076" y="23486"/>
                </a:lnTo>
                <a:lnTo>
                  <a:pt x="278847" y="30539"/>
                </a:lnTo>
                <a:lnTo>
                  <a:pt x="313330" y="50057"/>
                </a:lnTo>
                <a:lnTo>
                  <a:pt x="337573" y="79573"/>
                </a:lnTo>
                <a:lnTo>
                  <a:pt x="349622" y="116624"/>
                </a:lnTo>
                <a:lnTo>
                  <a:pt x="350261" y="121483"/>
                </a:lnTo>
                <a:lnTo>
                  <a:pt x="350711" y="126404"/>
                </a:lnTo>
                <a:lnTo>
                  <a:pt x="350711" y="133346"/>
                </a:lnTo>
                <a:lnTo>
                  <a:pt x="350491" y="135168"/>
                </a:lnTo>
                <a:lnTo>
                  <a:pt x="350387" y="137022"/>
                </a:lnTo>
                <a:lnTo>
                  <a:pt x="402113" y="155393"/>
                </a:lnTo>
                <a:lnTo>
                  <a:pt x="442899" y="211958"/>
                </a:lnTo>
                <a:lnTo>
                  <a:pt x="448677" y="251196"/>
                </a:lnTo>
                <a:lnTo>
                  <a:pt x="440666" y="296616"/>
                </a:lnTo>
                <a:lnTo>
                  <a:pt x="418629" y="332450"/>
                </a:lnTo>
                <a:lnTo>
                  <a:pt x="385565" y="356292"/>
                </a:lnTo>
                <a:lnTo>
                  <a:pt x="344471" y="365737"/>
                </a:lnTo>
                <a:lnTo>
                  <a:pt x="410633" y="365737"/>
                </a:lnTo>
                <a:lnTo>
                  <a:pt x="418574" y="361763"/>
                </a:lnTo>
                <a:lnTo>
                  <a:pt x="446955" y="333358"/>
                </a:lnTo>
                <a:lnTo>
                  <a:pt x="465513" y="296033"/>
                </a:lnTo>
                <a:lnTo>
                  <a:pt x="472163" y="251196"/>
                </a:lnTo>
                <a:lnTo>
                  <a:pt x="464511" y="203328"/>
                </a:lnTo>
                <a:lnTo>
                  <a:pt x="443286" y="164269"/>
                </a:lnTo>
                <a:lnTo>
                  <a:pt x="411084" y="135746"/>
                </a:lnTo>
                <a:lnTo>
                  <a:pt x="370501" y="119483"/>
                </a:lnTo>
                <a:lnTo>
                  <a:pt x="357773" y="72365"/>
                </a:lnTo>
                <a:lnTo>
                  <a:pt x="329589" y="34454"/>
                </a:lnTo>
                <a:lnTo>
                  <a:pt x="311647" y="23486"/>
                </a:lnTo>
                <a:close/>
              </a:path>
              <a:path w="472440" h="386715">
                <a:moveTo>
                  <a:pt x="210781" y="294546"/>
                </a:moveTo>
                <a:lnTo>
                  <a:pt x="131461" y="294546"/>
                </a:lnTo>
                <a:lnTo>
                  <a:pt x="154729" y="297284"/>
                </a:lnTo>
                <a:lnTo>
                  <a:pt x="175870" y="305010"/>
                </a:lnTo>
                <a:lnTo>
                  <a:pt x="194075" y="316990"/>
                </a:lnTo>
                <a:lnTo>
                  <a:pt x="208538" y="332492"/>
                </a:lnTo>
                <a:lnTo>
                  <a:pt x="227322" y="320367"/>
                </a:lnTo>
                <a:lnTo>
                  <a:pt x="222349" y="314168"/>
                </a:lnTo>
                <a:lnTo>
                  <a:pt x="216893" y="308472"/>
                </a:lnTo>
                <a:lnTo>
                  <a:pt x="210998" y="303310"/>
                </a:lnTo>
                <a:lnTo>
                  <a:pt x="210781" y="294546"/>
                </a:lnTo>
                <a:close/>
              </a:path>
              <a:path w="472440" h="386715">
                <a:moveTo>
                  <a:pt x="264331" y="222474"/>
                </a:moveTo>
                <a:lnTo>
                  <a:pt x="239249" y="222474"/>
                </a:lnTo>
                <a:lnTo>
                  <a:pt x="239490" y="222757"/>
                </a:lnTo>
                <a:lnTo>
                  <a:pt x="239741" y="222998"/>
                </a:lnTo>
                <a:lnTo>
                  <a:pt x="239971" y="223281"/>
                </a:lnTo>
                <a:lnTo>
                  <a:pt x="252460" y="241830"/>
                </a:lnTo>
                <a:lnTo>
                  <a:pt x="260235" y="261886"/>
                </a:lnTo>
                <a:lnTo>
                  <a:pt x="263333" y="282505"/>
                </a:lnTo>
                <a:lnTo>
                  <a:pt x="261793" y="302744"/>
                </a:lnTo>
                <a:lnTo>
                  <a:pt x="255646" y="308053"/>
                </a:lnTo>
                <a:lnTo>
                  <a:pt x="249981" y="313948"/>
                </a:lnTo>
                <a:lnTo>
                  <a:pt x="244830" y="320367"/>
                </a:lnTo>
                <a:lnTo>
                  <a:pt x="263615" y="332492"/>
                </a:lnTo>
                <a:lnTo>
                  <a:pt x="278077" y="316990"/>
                </a:lnTo>
                <a:lnTo>
                  <a:pt x="296282" y="305010"/>
                </a:lnTo>
                <a:lnTo>
                  <a:pt x="317423" y="297284"/>
                </a:lnTo>
                <a:lnTo>
                  <a:pt x="340691" y="294546"/>
                </a:lnTo>
                <a:lnTo>
                  <a:pt x="370644" y="294546"/>
                </a:lnTo>
                <a:lnTo>
                  <a:pt x="371056" y="289457"/>
                </a:lnTo>
                <a:lnTo>
                  <a:pt x="371056" y="287090"/>
                </a:lnTo>
                <a:lnTo>
                  <a:pt x="284860" y="287090"/>
                </a:lnTo>
                <a:lnTo>
                  <a:pt x="283111" y="267319"/>
                </a:lnTo>
                <a:lnTo>
                  <a:pt x="277850" y="247781"/>
                </a:lnTo>
                <a:lnTo>
                  <a:pt x="268748" y="228649"/>
                </a:lnTo>
                <a:lnTo>
                  <a:pt x="264331" y="222474"/>
                </a:lnTo>
                <a:close/>
              </a:path>
              <a:path w="472440" h="386715">
                <a:moveTo>
                  <a:pt x="240558" y="194632"/>
                </a:moveTo>
                <a:lnTo>
                  <a:pt x="208905" y="227067"/>
                </a:lnTo>
                <a:lnTo>
                  <a:pt x="191377" y="266929"/>
                </a:lnTo>
                <a:lnTo>
                  <a:pt x="188591" y="287792"/>
                </a:lnTo>
                <a:lnTo>
                  <a:pt x="210614" y="287792"/>
                </a:lnTo>
                <a:lnTo>
                  <a:pt x="210541" y="284881"/>
                </a:lnTo>
                <a:lnTo>
                  <a:pt x="210633" y="281613"/>
                </a:lnTo>
                <a:lnTo>
                  <a:pt x="214967" y="261249"/>
                </a:lnTo>
                <a:lnTo>
                  <a:pt x="224418" y="241096"/>
                </a:lnTo>
                <a:lnTo>
                  <a:pt x="238788" y="222935"/>
                </a:lnTo>
                <a:lnTo>
                  <a:pt x="239249" y="222474"/>
                </a:lnTo>
                <a:lnTo>
                  <a:pt x="264331" y="222474"/>
                </a:lnTo>
                <a:lnTo>
                  <a:pt x="255479" y="210098"/>
                </a:lnTo>
                <a:lnTo>
                  <a:pt x="251070" y="204925"/>
                </a:lnTo>
                <a:lnTo>
                  <a:pt x="246369" y="200182"/>
                </a:lnTo>
                <a:lnTo>
                  <a:pt x="241448" y="195816"/>
                </a:lnTo>
                <a:lnTo>
                  <a:pt x="240558" y="194632"/>
                </a:lnTo>
                <a:close/>
              </a:path>
              <a:path w="472440" h="386715">
                <a:moveTo>
                  <a:pt x="343738" y="274201"/>
                </a:moveTo>
                <a:lnTo>
                  <a:pt x="340691" y="274201"/>
                </a:lnTo>
                <a:lnTo>
                  <a:pt x="325222" y="275060"/>
                </a:lnTo>
                <a:lnTo>
                  <a:pt x="310777" y="277567"/>
                </a:lnTo>
                <a:lnTo>
                  <a:pt x="297331" y="281613"/>
                </a:lnTo>
                <a:lnTo>
                  <a:pt x="284860" y="287090"/>
                </a:lnTo>
                <a:lnTo>
                  <a:pt x="371056" y="287090"/>
                </a:lnTo>
                <a:lnTo>
                  <a:pt x="349727" y="274536"/>
                </a:lnTo>
                <a:lnTo>
                  <a:pt x="346743" y="274347"/>
                </a:lnTo>
                <a:lnTo>
                  <a:pt x="343738" y="274201"/>
                </a:lnTo>
                <a:close/>
              </a:path>
              <a:path w="472440" h="386715">
                <a:moveTo>
                  <a:pt x="131461" y="274201"/>
                </a:moveTo>
                <a:lnTo>
                  <a:pt x="128414" y="274201"/>
                </a:lnTo>
                <a:lnTo>
                  <a:pt x="125409" y="274347"/>
                </a:lnTo>
                <a:lnTo>
                  <a:pt x="122425" y="274536"/>
                </a:lnTo>
                <a:lnTo>
                  <a:pt x="137296" y="274536"/>
                </a:lnTo>
                <a:lnTo>
                  <a:pt x="131461" y="274201"/>
                </a:lnTo>
                <a:close/>
              </a:path>
              <a:path w="472440" h="386715">
                <a:moveTo>
                  <a:pt x="349727" y="274473"/>
                </a:moveTo>
                <a:lnTo>
                  <a:pt x="350627" y="274536"/>
                </a:lnTo>
                <a:lnTo>
                  <a:pt x="349727" y="2744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694780" y="852137"/>
            <a:ext cx="838689" cy="29965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70632" y="890025"/>
            <a:ext cx="7224910" cy="1361215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861343" y="968945"/>
            <a:ext cx="651319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90" dirty="0"/>
              <a:t>NATURAL</a:t>
            </a:r>
            <a:r>
              <a:rPr spc="15" dirty="0"/>
              <a:t> </a:t>
            </a:r>
            <a:r>
              <a:rPr dirty="0"/>
              <a:t>&amp;</a:t>
            </a:r>
            <a:r>
              <a:rPr spc="20" dirty="0"/>
              <a:t> </a:t>
            </a:r>
            <a:r>
              <a:rPr spc="130" dirty="0"/>
              <a:t>SOCIAL</a:t>
            </a:r>
            <a:r>
              <a:rPr spc="100" dirty="0"/>
              <a:t> CAPITAL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861343" y="1492490"/>
            <a:ext cx="531114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b="1" spc="140" dirty="0">
                <a:solidFill>
                  <a:srgbClr val="812363"/>
                </a:solidFill>
                <a:latin typeface="Calibri"/>
                <a:cs typeface="Calibri"/>
              </a:rPr>
              <a:t>ASSESSMENT</a:t>
            </a:r>
            <a:r>
              <a:rPr sz="4100" b="1" spc="16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4100" b="1" spc="135" dirty="0">
                <a:solidFill>
                  <a:srgbClr val="812363"/>
                </a:solidFill>
                <a:latin typeface="Calibri"/>
                <a:cs typeface="Calibri"/>
              </a:rPr>
              <a:t>PROCESS</a:t>
            </a:r>
            <a:endParaRPr sz="41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57932" y="2740094"/>
            <a:ext cx="16991330" cy="7313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95"/>
              </a:spcBef>
            </a:pP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stock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that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combines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yield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flow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benefits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“services”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people.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Businesses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rely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heavily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natural,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human,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social,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produced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financial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capital.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For </a:t>
            </a:r>
            <a:r>
              <a:rPr sz="1800" dirty="0">
                <a:latin typeface="Calibri Light"/>
                <a:cs typeface="Calibri Light"/>
              </a:rPr>
              <a:t>that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reason,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are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referred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dependencies.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75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greater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lesser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extent,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businesses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also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have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natural,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human,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social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with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every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action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take.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50" dirty="0">
                <a:latin typeface="Calibri Light"/>
                <a:cs typeface="Calibri Light"/>
              </a:rPr>
              <a:t>A </a:t>
            </a:r>
            <a:r>
              <a:rPr sz="1800" dirty="0">
                <a:latin typeface="Calibri Light"/>
                <a:cs typeface="Calibri Light"/>
              </a:rPr>
              <a:t>capitals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assessment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helps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businesses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understand,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measure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their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relation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society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order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make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better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informed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decisions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create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future-</a:t>
            </a:r>
            <a:r>
              <a:rPr sz="1800" dirty="0">
                <a:latin typeface="Calibri Light"/>
                <a:cs typeface="Calibri Light"/>
              </a:rPr>
              <a:t>proof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businesses.</a:t>
            </a:r>
            <a:endParaRPr sz="1800" dirty="0">
              <a:latin typeface="Calibri Light"/>
              <a:cs typeface="Calibri Light"/>
            </a:endParaRPr>
          </a:p>
          <a:p>
            <a:pPr marL="12700" marR="204470">
              <a:lnSpc>
                <a:spcPct val="106900"/>
              </a:lnSpc>
              <a:spcBef>
                <a:spcPts val="825"/>
              </a:spcBef>
            </a:pP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Australian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Queensland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Department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Agriculture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Fisheries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(QDAF)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are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working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together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attempt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apply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recognised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methods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create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scale </a:t>
            </a:r>
            <a:r>
              <a:rPr sz="1800" dirty="0">
                <a:latin typeface="Calibri Light"/>
                <a:cs typeface="Calibri Light"/>
              </a:rPr>
              <a:t>natural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social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assessments.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This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work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follows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guidance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provided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Coalition,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multi-</a:t>
            </a:r>
            <a:r>
              <a:rPr sz="1800" spc="-10" dirty="0">
                <a:latin typeface="Calibri Light"/>
                <a:cs typeface="Calibri Light"/>
              </a:rPr>
              <a:t>stakeholder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organisation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recognised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leading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global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effort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have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all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included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decision-</a:t>
            </a:r>
            <a:r>
              <a:rPr sz="1800" spc="-10" dirty="0">
                <a:latin typeface="Calibri Light"/>
                <a:cs typeface="Calibri Light"/>
              </a:rPr>
              <a:t>making.</a:t>
            </a:r>
            <a:endParaRPr sz="18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800" dirty="0">
              <a:latin typeface="Calibri Light"/>
              <a:cs typeface="Calibri Light"/>
            </a:endParaRPr>
          </a:p>
          <a:p>
            <a:pPr marL="12700" marR="12482195">
              <a:lnSpc>
                <a:spcPct val="106900"/>
              </a:lnSpc>
            </a:pP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project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inception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meeting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was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held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23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June </a:t>
            </a:r>
            <a:r>
              <a:rPr sz="1800" dirty="0">
                <a:latin typeface="Calibri Light"/>
                <a:cs typeface="Calibri Light"/>
              </a:rPr>
              <a:t>2023 </a:t>
            </a:r>
            <a:r>
              <a:rPr sz="1800" spc="-25" dirty="0">
                <a:latin typeface="Calibri Light"/>
                <a:cs typeface="Calibri Light"/>
              </a:rPr>
              <a:t>to:</a:t>
            </a:r>
            <a:endParaRPr sz="1800" dirty="0">
              <a:latin typeface="Calibri Light"/>
              <a:cs typeface="Calibri Light"/>
            </a:endParaRPr>
          </a:p>
          <a:p>
            <a:pPr marL="221615" marR="13017500" indent="-209550">
              <a:lnSpc>
                <a:spcPct val="106900"/>
              </a:lnSpc>
              <a:spcBef>
                <a:spcPts val="415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Achieve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common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understanding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key </a:t>
            </a:r>
            <a:r>
              <a:rPr sz="1800" dirty="0">
                <a:latin typeface="Calibri Light"/>
                <a:cs typeface="Calibri Light"/>
              </a:rPr>
              <a:t>concepts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definitions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b="1" dirty="0">
                <a:solidFill>
                  <a:srgbClr val="CF4927"/>
                </a:solidFill>
                <a:latin typeface="Calibri"/>
                <a:cs typeface="Calibri"/>
              </a:rPr>
              <a:t>(FRAME</a:t>
            </a:r>
            <a:r>
              <a:rPr sz="1800" b="1" spc="-15" dirty="0">
                <a:solidFill>
                  <a:srgbClr val="CF492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F4927"/>
                </a:solidFill>
                <a:latin typeface="Calibri"/>
                <a:cs typeface="Calibri"/>
              </a:rPr>
              <a:t>stage)</a:t>
            </a:r>
            <a:endParaRPr sz="1800" dirty="0">
              <a:latin typeface="Calibri"/>
              <a:cs typeface="Calibri"/>
            </a:endParaRPr>
          </a:p>
          <a:p>
            <a:pPr marL="221615" marR="12418060" indent="-209550">
              <a:lnSpc>
                <a:spcPct val="106900"/>
              </a:lnSpc>
              <a:spcBef>
                <a:spcPts val="409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Agree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document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project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scope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b="1" spc="-10" dirty="0">
                <a:solidFill>
                  <a:srgbClr val="E6B721"/>
                </a:solidFill>
                <a:latin typeface="Calibri"/>
                <a:cs typeface="Calibri"/>
              </a:rPr>
              <a:t>(SCOPE stage)</a:t>
            </a:r>
            <a:endParaRPr sz="1800" dirty="0">
              <a:latin typeface="Calibri"/>
              <a:cs typeface="Calibri"/>
            </a:endParaRPr>
          </a:p>
          <a:p>
            <a:pPr marL="221615" marR="12698730" indent="-209550">
              <a:lnSpc>
                <a:spcPct val="106900"/>
              </a:lnSpc>
              <a:spcBef>
                <a:spcPts val="409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Preliminary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agreement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priority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cotton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dependencies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0" dirty="0">
                <a:latin typeface="Calibri Light"/>
                <a:cs typeface="Calibri Light"/>
              </a:rPr>
              <a:t> value </a:t>
            </a:r>
            <a:r>
              <a:rPr sz="1800" b="1" dirty="0">
                <a:solidFill>
                  <a:srgbClr val="43AB9A"/>
                </a:solidFill>
                <a:latin typeface="Calibri"/>
                <a:cs typeface="Calibri"/>
              </a:rPr>
              <a:t>(MEASURE</a:t>
            </a:r>
            <a:r>
              <a:rPr sz="1800" b="1" spc="-30" dirty="0">
                <a:solidFill>
                  <a:srgbClr val="43AB9A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43AB9A"/>
                </a:solidFill>
                <a:latin typeface="Calibri"/>
                <a:cs typeface="Calibri"/>
              </a:rPr>
              <a:t>AND</a:t>
            </a:r>
            <a:r>
              <a:rPr sz="1800" b="1" spc="-25" dirty="0">
                <a:solidFill>
                  <a:srgbClr val="43AB9A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43AB9A"/>
                </a:solidFill>
                <a:latin typeface="Calibri"/>
                <a:cs typeface="Calibri"/>
              </a:rPr>
              <a:t>VALUE</a:t>
            </a:r>
            <a:r>
              <a:rPr sz="1800" b="1" spc="-25" dirty="0">
                <a:solidFill>
                  <a:srgbClr val="43AB9A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43AB9A"/>
                </a:solidFill>
                <a:latin typeface="Calibri"/>
                <a:cs typeface="Calibri"/>
              </a:rPr>
              <a:t>stage)</a:t>
            </a:r>
            <a:r>
              <a:rPr sz="1800" spc="-10" dirty="0">
                <a:latin typeface="Calibri Light"/>
                <a:cs typeface="Calibri Light"/>
              </a:rPr>
              <a:t>.</a:t>
            </a:r>
            <a:endParaRPr sz="1800" dirty="0">
              <a:latin typeface="Calibri Light"/>
              <a:cs typeface="Calibri Light"/>
            </a:endParaRPr>
          </a:p>
          <a:p>
            <a:pPr marL="12700" marR="12980035">
              <a:lnSpc>
                <a:spcPct val="106900"/>
              </a:lnSpc>
              <a:spcBef>
                <a:spcPts val="415"/>
              </a:spcBef>
            </a:pP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summary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meeting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output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the </a:t>
            </a:r>
            <a:r>
              <a:rPr sz="1800" dirty="0">
                <a:latin typeface="Calibri Light"/>
                <a:cs typeface="Calibri Light"/>
              </a:rPr>
              <a:t>following</a:t>
            </a:r>
            <a:r>
              <a:rPr sz="1800" spc="-7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pages.</a:t>
            </a:r>
            <a:endParaRPr sz="1800" dirty="0">
              <a:latin typeface="Calibri Light"/>
              <a:cs typeface="Calibri Light"/>
            </a:endParaRPr>
          </a:p>
          <a:p>
            <a:pPr marL="12700" marR="12470765">
              <a:lnSpc>
                <a:spcPct val="106900"/>
              </a:lnSpc>
              <a:spcBef>
                <a:spcPts val="825"/>
              </a:spcBef>
            </a:pPr>
            <a:r>
              <a:rPr sz="1800" dirty="0">
                <a:latin typeface="Calibri Light"/>
                <a:cs typeface="Calibri Light"/>
              </a:rPr>
              <a:t>Also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included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additional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brief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background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for </a:t>
            </a:r>
            <a:r>
              <a:rPr sz="1800" dirty="0">
                <a:latin typeface="Calibri Light"/>
                <a:cs typeface="Calibri Light"/>
              </a:rPr>
              <a:t>each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step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provide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summary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key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Capitals </a:t>
            </a:r>
            <a:r>
              <a:rPr sz="1800" dirty="0">
                <a:latin typeface="Calibri Light"/>
                <a:cs typeface="Calibri Light"/>
              </a:rPr>
              <a:t>Coalition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terms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concepts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which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may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new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members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this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Activity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Group.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20" dirty="0">
                <a:latin typeface="Calibri Light"/>
                <a:cs typeface="Calibri Light"/>
              </a:rPr>
              <a:t> more </a:t>
            </a:r>
            <a:r>
              <a:rPr sz="1800" dirty="0">
                <a:latin typeface="Calibri Light"/>
                <a:cs typeface="Calibri Light"/>
              </a:rPr>
              <a:t>detailed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guidance,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refer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Coalition.</a:t>
            </a:r>
            <a:endParaRPr sz="1800" dirty="0">
              <a:latin typeface="Calibri Light"/>
              <a:cs typeface="Calibri Ligh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73913" y="5042768"/>
            <a:ext cx="12415552" cy="47684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7932" y="2949512"/>
            <a:ext cx="8057515" cy="524002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70"/>
              </a:spcBef>
            </a:pPr>
            <a:r>
              <a:rPr sz="1800" b="1" spc="65" dirty="0">
                <a:solidFill>
                  <a:srgbClr val="812363"/>
                </a:solidFill>
                <a:latin typeface="Calibri"/>
                <a:cs typeface="Calibri"/>
              </a:rPr>
              <a:t>CONTEXT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ct val="106900"/>
              </a:lnSpc>
              <a:spcBef>
                <a:spcPts val="825"/>
              </a:spcBef>
            </a:pPr>
            <a:r>
              <a:rPr sz="1800" dirty="0">
                <a:latin typeface="Calibri Light"/>
                <a:cs typeface="Calibri Light"/>
              </a:rPr>
              <a:t>Australian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grown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up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1,500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farms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more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than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150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regional </a:t>
            </a:r>
            <a:r>
              <a:rPr sz="1800" dirty="0">
                <a:latin typeface="Calibri Light"/>
                <a:cs typeface="Calibri Light"/>
              </a:rPr>
              <a:t>communities.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grown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mainly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family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farms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inland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eastern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Australia,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and </a:t>
            </a:r>
            <a:r>
              <a:rPr sz="1800" dirty="0">
                <a:latin typeface="Calibri Light"/>
                <a:cs typeface="Calibri Light"/>
              </a:rPr>
              <a:t>starting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grown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northern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Australia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new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areas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being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developed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sustainable </a:t>
            </a:r>
            <a:r>
              <a:rPr sz="1800" dirty="0">
                <a:latin typeface="Calibri Light"/>
                <a:cs typeface="Calibri Light"/>
              </a:rPr>
              <a:t>cropping.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After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picking,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sent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gin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where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lint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separated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from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seeds.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There </a:t>
            </a:r>
            <a:r>
              <a:rPr sz="1800" dirty="0">
                <a:latin typeface="Calibri Light"/>
                <a:cs typeface="Calibri Light"/>
              </a:rPr>
              <a:t>are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spinning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mills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Australia;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lint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exported.</a:t>
            </a:r>
            <a:endParaRPr sz="1800" dirty="0">
              <a:latin typeface="Calibri Light"/>
              <a:cs typeface="Calibri Light"/>
            </a:endParaRPr>
          </a:p>
          <a:p>
            <a:pPr marL="12700" marR="324485">
              <a:lnSpc>
                <a:spcPct val="106900"/>
              </a:lnSpc>
              <a:spcBef>
                <a:spcPts val="819"/>
              </a:spcBef>
            </a:pP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1990s,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Australian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gained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reputation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excessive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water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pesticide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use.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Sustained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coordinated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investment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since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then, </a:t>
            </a:r>
            <a:r>
              <a:rPr sz="1800" dirty="0">
                <a:latin typeface="Calibri Light"/>
                <a:cs typeface="Calibri Light"/>
              </a:rPr>
              <a:t>including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becoming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first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Australian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agricultural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independently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assess </a:t>
            </a:r>
            <a:r>
              <a:rPr sz="1800" dirty="0">
                <a:latin typeface="Calibri Light"/>
                <a:cs typeface="Calibri Light"/>
              </a:rPr>
              <a:t>its</a:t>
            </a:r>
            <a:r>
              <a:rPr sz="1800" spc="-10" dirty="0">
                <a:latin typeface="Calibri Light"/>
                <a:cs typeface="Calibri Light"/>
              </a:rPr>
              <a:t> environmental </a:t>
            </a:r>
            <a:r>
              <a:rPr sz="1800" dirty="0">
                <a:latin typeface="Calibri Light"/>
                <a:cs typeface="Calibri Light"/>
              </a:rPr>
              <a:t>impacts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1991,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has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seen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long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trends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improvement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many </a:t>
            </a:r>
            <a:r>
              <a:rPr sz="1800" dirty="0">
                <a:latin typeface="Calibri Light"/>
                <a:cs typeface="Calibri Light"/>
              </a:rPr>
              <a:t>sustainability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areas.</a:t>
            </a:r>
            <a:endParaRPr sz="1800" dirty="0">
              <a:latin typeface="Calibri Light"/>
              <a:cs typeface="Calibri Light"/>
            </a:endParaRPr>
          </a:p>
          <a:p>
            <a:pPr marL="12700" marR="7620">
              <a:lnSpc>
                <a:spcPct val="106900"/>
              </a:lnSpc>
              <a:spcBef>
                <a:spcPts val="825"/>
              </a:spcBef>
            </a:pP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wants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continue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its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work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build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customer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community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trust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the </a:t>
            </a:r>
            <a:r>
              <a:rPr sz="1800" spc="-10" dirty="0">
                <a:latin typeface="Calibri Light"/>
                <a:cs typeface="Calibri Light"/>
              </a:rPr>
              <a:t>industry,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provide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growers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with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evidence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help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them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if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they</a:t>
            </a:r>
            <a:r>
              <a:rPr sz="1800" spc="-25" dirty="0">
                <a:latin typeface="Calibri Light"/>
                <a:cs typeface="Calibri Light"/>
              </a:rPr>
              <a:t> can </a:t>
            </a:r>
            <a:r>
              <a:rPr sz="1800" dirty="0">
                <a:latin typeface="Calibri Light"/>
                <a:cs typeface="Calibri Light"/>
              </a:rPr>
              <a:t>make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changes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improve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their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sustainability.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This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natural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social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assessment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one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tool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do</a:t>
            </a:r>
            <a:r>
              <a:rPr sz="1800" spc="-10" dirty="0">
                <a:latin typeface="Calibri Light"/>
                <a:cs typeface="Calibri Light"/>
              </a:rPr>
              <a:t> this.</a:t>
            </a:r>
            <a:endParaRPr sz="18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assessment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boundary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Australian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farms.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32008" y="2949512"/>
            <a:ext cx="7994650" cy="308292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70"/>
              </a:spcBef>
            </a:pPr>
            <a:r>
              <a:rPr sz="1800" b="1" spc="60" dirty="0">
                <a:solidFill>
                  <a:srgbClr val="812363"/>
                </a:solidFill>
                <a:latin typeface="Calibri"/>
                <a:cs typeface="Calibri"/>
              </a:rPr>
              <a:t>INTENDED</a:t>
            </a:r>
            <a:r>
              <a:rPr sz="1800" b="1" spc="17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812363"/>
                </a:solidFill>
                <a:latin typeface="Calibri"/>
                <a:cs typeface="Calibri"/>
              </a:rPr>
              <a:t>APPLICATION</a:t>
            </a:r>
            <a:r>
              <a:rPr sz="1800" b="1" spc="17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OF</a:t>
            </a:r>
            <a:r>
              <a:rPr sz="1800" b="1" spc="17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NATURAL</a:t>
            </a:r>
            <a:r>
              <a:rPr sz="1800" b="1" spc="17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45" dirty="0">
                <a:solidFill>
                  <a:srgbClr val="812363"/>
                </a:solidFill>
                <a:latin typeface="Calibri"/>
                <a:cs typeface="Calibri"/>
              </a:rPr>
              <a:t>AND</a:t>
            </a:r>
            <a:r>
              <a:rPr sz="1800" b="1" spc="18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65" dirty="0">
                <a:solidFill>
                  <a:srgbClr val="812363"/>
                </a:solidFill>
                <a:latin typeface="Calibri"/>
                <a:cs typeface="Calibri"/>
              </a:rPr>
              <a:t>SOCIAL</a:t>
            </a:r>
            <a:r>
              <a:rPr sz="1800" b="1" spc="17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CAPITAL</a:t>
            </a:r>
            <a:r>
              <a:rPr sz="1800" b="1" spc="17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812363"/>
                </a:solidFill>
                <a:latin typeface="Calibri"/>
                <a:cs typeface="Calibri"/>
              </a:rPr>
              <a:t>ASSESSMENT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purpose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this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work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communicate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internally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externally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two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reasons:</a:t>
            </a:r>
            <a:endParaRPr sz="1800">
              <a:latin typeface="Calibri Light"/>
              <a:cs typeface="Calibri Light"/>
            </a:endParaRPr>
          </a:p>
          <a:p>
            <a:pPr marL="12700" marR="5080">
              <a:lnSpc>
                <a:spcPct val="106900"/>
              </a:lnSpc>
              <a:spcBef>
                <a:spcPts val="825"/>
              </a:spcBef>
            </a:pPr>
            <a:r>
              <a:rPr sz="1800" dirty="0">
                <a:latin typeface="Calibri Light"/>
                <a:cs typeface="Calibri Light"/>
              </a:rPr>
              <a:t>Provide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more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insightful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data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improve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decision-making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growers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(giving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them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the </a:t>
            </a:r>
            <a:r>
              <a:rPr sz="1800" dirty="0">
                <a:latin typeface="Calibri Light"/>
                <a:cs typeface="Calibri Light"/>
              </a:rPr>
              <a:t>confidence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adopt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practices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that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create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both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economic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natural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value);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our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wider stakeholders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(giving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them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better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contextual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information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inform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decisions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buying </a:t>
            </a:r>
            <a:r>
              <a:rPr sz="1800" dirty="0">
                <a:latin typeface="Calibri Light"/>
                <a:cs typeface="Calibri Light"/>
              </a:rPr>
              <a:t>Australian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cotton);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itself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(enhancing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our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ability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monitor </a:t>
            </a:r>
            <a:r>
              <a:rPr sz="1800" dirty="0">
                <a:latin typeface="Calibri Light"/>
                <a:cs typeface="Calibri Light"/>
              </a:rPr>
              <a:t>progress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allocate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resources)</a:t>
            </a:r>
            <a:endParaRPr sz="1800">
              <a:latin typeface="Calibri Light"/>
              <a:cs typeface="Calibri Light"/>
            </a:endParaRPr>
          </a:p>
          <a:p>
            <a:pPr marL="12700" marR="494030">
              <a:lnSpc>
                <a:spcPct val="106900"/>
              </a:lnSpc>
              <a:spcBef>
                <a:spcPts val="825"/>
              </a:spcBef>
            </a:pPr>
            <a:r>
              <a:rPr sz="1800" dirty="0">
                <a:latin typeface="Calibri Light"/>
                <a:cs typeface="Calibri Light"/>
              </a:rPr>
              <a:t>Contribute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scientifically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robust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alternative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EU’s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Product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Environmental </a:t>
            </a:r>
            <a:r>
              <a:rPr sz="1800" dirty="0">
                <a:latin typeface="Calibri Light"/>
                <a:cs typeface="Calibri Light"/>
              </a:rPr>
              <a:t>Footprint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demonstrate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sustainability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Australian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food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fibre.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3906"/>
            <a:ext cx="8522899" cy="19325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2532" y="2792450"/>
            <a:ext cx="5764530" cy="6894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545" marR="725170" indent="-5080">
              <a:lnSpc>
                <a:spcPct val="106900"/>
              </a:lnSpc>
              <a:spcBef>
                <a:spcPts val="95"/>
              </a:spcBef>
            </a:pP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1.1</a:t>
            </a:r>
            <a:r>
              <a:rPr sz="1800" b="1" spc="6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45" dirty="0">
                <a:solidFill>
                  <a:srgbClr val="812363"/>
                </a:solidFill>
                <a:latin typeface="Calibri"/>
                <a:cs typeface="Calibri"/>
              </a:rPr>
              <a:t>THE</a:t>
            </a:r>
            <a:r>
              <a:rPr sz="1800" b="1" spc="10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812363"/>
                </a:solidFill>
                <a:latin typeface="Calibri"/>
                <a:cs typeface="Calibri"/>
              </a:rPr>
              <a:t>FOUNDATIONAL</a:t>
            </a:r>
            <a:r>
              <a:rPr sz="1800" b="1" spc="10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812363"/>
                </a:solidFill>
                <a:latin typeface="Calibri"/>
                <a:cs typeface="Calibri"/>
              </a:rPr>
              <a:t>CONCEPTS</a:t>
            </a:r>
            <a:r>
              <a:rPr sz="1800" b="1" spc="10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OF</a:t>
            </a:r>
            <a:r>
              <a:rPr sz="1800" b="1" spc="10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812363"/>
                </a:solidFill>
                <a:latin typeface="Calibri"/>
                <a:cs typeface="Calibri"/>
              </a:rPr>
              <a:t>NATURAL, </a:t>
            </a:r>
            <a:r>
              <a:rPr sz="1800" b="1" spc="50" dirty="0">
                <a:solidFill>
                  <a:srgbClr val="812363"/>
                </a:solidFill>
                <a:latin typeface="Calibri"/>
                <a:cs typeface="Calibri"/>
              </a:rPr>
              <a:t>HUMAN, </a:t>
            </a:r>
            <a:r>
              <a:rPr sz="1800" b="1" spc="65" dirty="0">
                <a:solidFill>
                  <a:srgbClr val="812363"/>
                </a:solidFill>
                <a:latin typeface="Calibri"/>
                <a:cs typeface="Calibri"/>
              </a:rPr>
              <a:t>SOCIAL,</a:t>
            </a:r>
            <a:r>
              <a:rPr sz="1800" b="1" spc="5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45" dirty="0">
                <a:solidFill>
                  <a:srgbClr val="812363"/>
                </a:solidFill>
                <a:latin typeface="Calibri"/>
                <a:cs typeface="Calibri"/>
              </a:rPr>
              <a:t>AND</a:t>
            </a:r>
            <a:r>
              <a:rPr sz="1800" b="1" spc="9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812363"/>
                </a:solidFill>
                <a:latin typeface="Calibri"/>
                <a:cs typeface="Calibri"/>
              </a:rPr>
              <a:t>PRODUCED</a:t>
            </a:r>
            <a:r>
              <a:rPr sz="1800" b="1" spc="8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40" dirty="0">
                <a:solidFill>
                  <a:srgbClr val="812363"/>
                </a:solidFill>
                <a:latin typeface="Calibri"/>
                <a:cs typeface="Calibri"/>
              </a:rPr>
              <a:t>CAPITALS</a:t>
            </a:r>
            <a:endParaRPr sz="1800">
              <a:latin typeface="Calibri"/>
              <a:cs typeface="Calibri"/>
            </a:endParaRPr>
          </a:p>
          <a:p>
            <a:pPr marL="38100" marR="78105">
              <a:lnSpc>
                <a:spcPct val="106900"/>
              </a:lnSpc>
              <a:spcBef>
                <a:spcPts val="825"/>
              </a:spcBef>
            </a:pP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stock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asset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that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combines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yield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flow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benefits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“services”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people.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When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invested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25" dirty="0">
                <a:latin typeface="Calibri Light"/>
                <a:cs typeface="Calibri Light"/>
              </a:rPr>
              <a:t> and </a:t>
            </a:r>
            <a:r>
              <a:rPr sz="1800" dirty="0">
                <a:latin typeface="Calibri Light"/>
                <a:cs typeface="Calibri Light"/>
              </a:rPr>
              <a:t>managed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responsibly,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creates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value.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If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“draw </a:t>
            </a:r>
            <a:r>
              <a:rPr sz="1800" dirty="0">
                <a:latin typeface="Calibri Light"/>
                <a:cs typeface="Calibri Light"/>
              </a:rPr>
              <a:t>down”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stock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itself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we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limit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its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ability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provide </a:t>
            </a:r>
            <a:r>
              <a:rPr sz="1800" dirty="0">
                <a:latin typeface="Calibri Light"/>
                <a:cs typeface="Calibri Light"/>
              </a:rPr>
              <a:t>value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people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economy,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if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degrade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too </a:t>
            </a:r>
            <a:r>
              <a:rPr sz="1800" dirty="0">
                <a:latin typeface="Calibri Light"/>
                <a:cs typeface="Calibri Light"/>
              </a:rPr>
              <a:t>much,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stop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providing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together.</a:t>
            </a:r>
            <a:endParaRPr sz="1800">
              <a:latin typeface="Calibri Light"/>
              <a:cs typeface="Calibri Light"/>
            </a:endParaRPr>
          </a:p>
          <a:p>
            <a:pPr marL="38100" marR="30480">
              <a:lnSpc>
                <a:spcPct val="106900"/>
              </a:lnSpc>
              <a:spcBef>
                <a:spcPts val="825"/>
              </a:spcBef>
            </a:pPr>
            <a:r>
              <a:rPr sz="1800" dirty="0">
                <a:latin typeface="Calibri Light"/>
                <a:cs typeface="Calibri Light"/>
              </a:rPr>
              <a:t>Although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many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things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considered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stock</a:t>
            </a:r>
            <a:r>
              <a:rPr sz="1575" spc="-15" baseline="31746" dirty="0">
                <a:latin typeface="Calibri Light"/>
                <a:cs typeface="Calibri Light"/>
              </a:rPr>
              <a:t>1</a:t>
            </a:r>
            <a:r>
              <a:rPr sz="1800" spc="-10" dirty="0">
                <a:latin typeface="Calibri Light"/>
                <a:cs typeface="Calibri Light"/>
              </a:rPr>
              <a:t>, </a:t>
            </a:r>
            <a:r>
              <a:rPr sz="1800" dirty="0">
                <a:latin typeface="Calibri Light"/>
                <a:cs typeface="Calibri Light"/>
              </a:rPr>
              <a:t>there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are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four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that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are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commonly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used: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natural,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human, </a:t>
            </a:r>
            <a:r>
              <a:rPr sz="1800" dirty="0">
                <a:latin typeface="Calibri Light"/>
                <a:cs typeface="Calibri Light"/>
              </a:rPr>
              <a:t>social,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produced.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Businesses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depend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these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capitals. </a:t>
            </a: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that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reason,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are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referred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dependencies</a:t>
            </a:r>
            <a:r>
              <a:rPr sz="1800" spc="-10" dirty="0">
                <a:latin typeface="Calibri Light"/>
                <a:cs typeface="Calibri Light"/>
              </a:rPr>
              <a:t>.</a:t>
            </a:r>
            <a:endParaRPr sz="1800">
              <a:latin typeface="Calibri Light"/>
              <a:cs typeface="Calibri Light"/>
            </a:endParaRPr>
          </a:p>
          <a:p>
            <a:pPr marL="38100" marR="153035">
              <a:lnSpc>
                <a:spcPct val="106900"/>
              </a:lnSpc>
              <a:spcBef>
                <a:spcPts val="819"/>
              </a:spcBef>
            </a:pPr>
            <a:r>
              <a:rPr sz="1800" spc="-65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greater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lesser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extent,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businesses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also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have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an </a:t>
            </a:r>
            <a:r>
              <a:rPr sz="1800" dirty="0">
                <a:latin typeface="Calibri Light"/>
                <a:cs typeface="Calibri Light"/>
              </a:rPr>
              <a:t>impact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natural,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human,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social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with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every </a:t>
            </a:r>
            <a:r>
              <a:rPr sz="1800" dirty="0">
                <a:latin typeface="Calibri Light"/>
                <a:cs typeface="Calibri Light"/>
              </a:rPr>
              <a:t>action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take.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This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direct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indirect, </a:t>
            </a:r>
            <a:r>
              <a:rPr sz="1800" dirty="0">
                <a:latin typeface="Calibri Light"/>
                <a:cs typeface="Calibri Light"/>
              </a:rPr>
              <a:t>positive,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negative.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also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affected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social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economic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changes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outside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control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business.</a:t>
            </a:r>
            <a:endParaRPr sz="1800">
              <a:latin typeface="Calibri Light"/>
              <a:cs typeface="Calibri Light"/>
            </a:endParaRPr>
          </a:p>
          <a:p>
            <a:pPr marL="38100">
              <a:lnSpc>
                <a:spcPct val="100000"/>
              </a:lnSpc>
              <a:spcBef>
                <a:spcPts val="150"/>
              </a:spcBef>
            </a:pPr>
            <a:r>
              <a:rPr sz="1800" dirty="0">
                <a:latin typeface="Calibri Light"/>
                <a:cs typeface="Calibri Light"/>
              </a:rPr>
              <a:t>These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are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referred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impacts</a:t>
            </a:r>
            <a:r>
              <a:rPr sz="1800" spc="-10" dirty="0">
                <a:latin typeface="Calibri Light"/>
                <a:cs typeface="Calibri Light"/>
              </a:rPr>
              <a:t>.</a:t>
            </a:r>
            <a:endParaRPr sz="1800">
              <a:latin typeface="Calibri Light"/>
              <a:cs typeface="Calibri Light"/>
            </a:endParaRPr>
          </a:p>
          <a:p>
            <a:pPr marL="38100" marR="112395">
              <a:lnSpc>
                <a:spcPct val="106900"/>
              </a:lnSpc>
              <a:spcBef>
                <a:spcPts val="825"/>
              </a:spcBef>
            </a:pP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assessment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helps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businesses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understand,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measure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their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relation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society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order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to </a:t>
            </a:r>
            <a:r>
              <a:rPr sz="1800" dirty="0">
                <a:latin typeface="Calibri Light"/>
                <a:cs typeface="Calibri Light"/>
              </a:rPr>
              <a:t>make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better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informed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decisions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create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future-proof businesses.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3668" y="2879504"/>
            <a:ext cx="10260269" cy="73435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01183" y="10306357"/>
            <a:ext cx="794258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“Capital”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is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another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term</a:t>
            </a:r>
            <a:r>
              <a:rPr sz="1300" i="1" spc="1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for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the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“</a:t>
            </a:r>
            <a:r>
              <a:rPr sz="1300" b="1" i="1" dirty="0">
                <a:solidFill>
                  <a:srgbClr val="CF4927"/>
                </a:solidFill>
                <a:latin typeface="Calibri"/>
                <a:cs typeface="Calibri"/>
              </a:rPr>
              <a:t>stock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”</a:t>
            </a:r>
            <a:r>
              <a:rPr sz="1300" i="1" spc="1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of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resources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that</a:t>
            </a:r>
            <a:r>
              <a:rPr sz="1300" i="1" spc="1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combine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to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yield</a:t>
            </a:r>
            <a:r>
              <a:rPr sz="1300" i="1" spc="1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a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“</a:t>
            </a:r>
            <a:r>
              <a:rPr sz="1300" b="1" i="1" dirty="0">
                <a:solidFill>
                  <a:srgbClr val="CF4927"/>
                </a:solidFill>
                <a:latin typeface="Calibri"/>
                <a:cs typeface="Calibri"/>
              </a:rPr>
              <a:t>flow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”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of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benefits</a:t>
            </a:r>
            <a:r>
              <a:rPr sz="1300" i="1" spc="1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to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people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and</a:t>
            </a:r>
            <a:r>
              <a:rPr sz="1300" i="1" spc="1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666666"/>
                </a:solidFill>
                <a:latin typeface="Calibri"/>
                <a:cs typeface="Calibri"/>
              </a:rPr>
              <a:t>nature.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2532" y="9887522"/>
            <a:ext cx="5728335" cy="6457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8100" marR="30480">
              <a:lnSpc>
                <a:spcPct val="105700"/>
              </a:lnSpc>
              <a:spcBef>
                <a:spcPts val="30"/>
              </a:spcBef>
            </a:pPr>
            <a:r>
              <a:rPr sz="1125" i="1" baseline="33333" dirty="0">
                <a:solidFill>
                  <a:srgbClr val="666666"/>
                </a:solidFill>
                <a:latin typeface="Calibri"/>
                <a:cs typeface="Calibri"/>
              </a:rPr>
              <a:t>1</a:t>
            </a:r>
            <a:r>
              <a:rPr sz="1125" i="1" spc="7" baseline="3333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For</a:t>
            </a:r>
            <a:r>
              <a:rPr sz="1300" i="1" spc="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example,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the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Integrated</a:t>
            </a:r>
            <a:r>
              <a:rPr sz="1300" i="1" spc="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Reporting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&lt;IR&gt;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framework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is</a:t>
            </a:r>
            <a:r>
              <a:rPr sz="1300" i="1" spc="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structured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on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6</a:t>
            </a:r>
            <a:r>
              <a:rPr sz="1300" i="1" spc="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666666"/>
                </a:solidFill>
                <a:latin typeface="Calibri"/>
                <a:cs typeface="Calibri"/>
              </a:rPr>
              <a:t>capitals</a:t>
            </a:r>
            <a:r>
              <a:rPr sz="1300" i="1" spc="500" dirty="0">
                <a:solidFill>
                  <a:srgbClr val="666666"/>
                </a:solidFill>
                <a:latin typeface="Calibri"/>
                <a:cs typeface="Calibri"/>
              </a:rPr>
              <a:t> 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–</a:t>
            </a:r>
            <a:r>
              <a:rPr sz="1300" i="1" spc="1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Natural,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Human,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Social,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Intellectual,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Manufactured</a:t>
            </a:r>
            <a:r>
              <a:rPr sz="1300" i="1" spc="1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and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Financial.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(So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is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my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666666"/>
                </a:solidFill>
                <a:latin typeface="Calibri"/>
                <a:cs typeface="Calibri"/>
              </a:rPr>
              <a:t>young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adult</a:t>
            </a:r>
            <a:r>
              <a:rPr sz="1300" i="1" spc="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sustainability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666666"/>
                </a:solidFill>
                <a:latin typeface="Calibri"/>
                <a:cs typeface="Calibri"/>
              </a:rPr>
              <a:t>novel.)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3908"/>
            <a:ext cx="8585717" cy="19325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7932" y="2949512"/>
            <a:ext cx="8103234" cy="406717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70"/>
              </a:spcBef>
            </a:pPr>
            <a:r>
              <a:rPr sz="1800" b="1" spc="60" dirty="0">
                <a:solidFill>
                  <a:srgbClr val="812363"/>
                </a:solidFill>
                <a:latin typeface="Calibri"/>
                <a:cs typeface="Calibri"/>
              </a:rPr>
              <a:t>ASSESSMENT</a:t>
            </a:r>
            <a:r>
              <a:rPr sz="1800" b="1" spc="7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V</a:t>
            </a:r>
            <a:r>
              <a:rPr sz="1800" b="1" spc="7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812363"/>
                </a:solidFill>
                <a:latin typeface="Calibri"/>
                <a:cs typeface="Calibri"/>
              </a:rPr>
              <a:t>ACCOUNTING</a:t>
            </a:r>
            <a:endParaRPr sz="1800">
              <a:latin typeface="Calibri"/>
              <a:cs typeface="Calibri"/>
            </a:endParaRPr>
          </a:p>
          <a:p>
            <a:pPr marL="12700" marR="59690">
              <a:lnSpc>
                <a:spcPct val="106900"/>
              </a:lnSpc>
              <a:spcBef>
                <a:spcPts val="825"/>
              </a:spcBef>
            </a:pPr>
            <a:r>
              <a:rPr sz="1800" dirty="0">
                <a:latin typeface="Calibri Light"/>
                <a:cs typeface="Calibri Light"/>
              </a:rPr>
              <a:t>Natural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accounting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measuring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valuing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change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stocks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(extent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and </a:t>
            </a:r>
            <a:r>
              <a:rPr sz="1800" dirty="0">
                <a:latin typeface="Calibri Light"/>
                <a:cs typeface="Calibri Light"/>
              </a:rPr>
              <a:t>condition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natural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capital).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System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Environmental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Economic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Accounting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(SEEA)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global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standard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this.</a:t>
            </a:r>
            <a:endParaRPr sz="1800">
              <a:latin typeface="Calibri Light"/>
              <a:cs typeface="Calibri Light"/>
            </a:endParaRPr>
          </a:p>
          <a:p>
            <a:pPr marL="12700" marR="73660">
              <a:lnSpc>
                <a:spcPct val="106900"/>
              </a:lnSpc>
              <a:spcBef>
                <a:spcPts val="819"/>
              </a:spcBef>
            </a:pPr>
            <a:r>
              <a:rPr sz="1800" dirty="0">
                <a:latin typeface="Calibri Light"/>
                <a:cs typeface="Calibri Light"/>
              </a:rPr>
              <a:t>Natural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social)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assessment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measuring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valuing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change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and </a:t>
            </a:r>
            <a:r>
              <a:rPr sz="1800" dirty="0">
                <a:latin typeface="Calibri Light"/>
                <a:cs typeface="Calibri Light"/>
              </a:rPr>
              <a:t>dependencies.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Coalition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methodology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global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standard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this.</a:t>
            </a:r>
            <a:endParaRPr sz="1800">
              <a:latin typeface="Calibri Light"/>
              <a:cs typeface="Calibri Light"/>
            </a:endParaRPr>
          </a:p>
          <a:p>
            <a:pPr marL="12700" marR="118110">
              <a:lnSpc>
                <a:spcPct val="106900"/>
              </a:lnSpc>
              <a:spcBef>
                <a:spcPts val="825"/>
              </a:spcBef>
            </a:pP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will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collecting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data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stocks,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dependencies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as</a:t>
            </a:r>
            <a:r>
              <a:rPr sz="1800" spc="50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part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its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revamped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data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framework.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So,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technically,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could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produce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capitals </a:t>
            </a:r>
            <a:r>
              <a:rPr sz="1800" dirty="0">
                <a:latin typeface="Calibri Light"/>
                <a:cs typeface="Calibri Light"/>
              </a:rPr>
              <a:t>assessment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account.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still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this.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But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are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focusing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“assessment” </a:t>
            </a:r>
            <a:r>
              <a:rPr sz="1800" dirty="0">
                <a:latin typeface="Calibri Light"/>
                <a:cs typeface="Calibri Light"/>
              </a:rPr>
              <a:t>initially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three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reasons:</a:t>
            </a:r>
            <a:endParaRPr sz="1800">
              <a:latin typeface="Calibri Light"/>
              <a:cs typeface="Calibri Light"/>
            </a:endParaRPr>
          </a:p>
          <a:p>
            <a:pPr marL="12700" marR="5080">
              <a:lnSpc>
                <a:spcPct val="106900"/>
              </a:lnSpc>
              <a:spcBef>
                <a:spcPts val="825"/>
              </a:spcBef>
            </a:pPr>
            <a:r>
              <a:rPr sz="1800" dirty="0">
                <a:latin typeface="Calibri Light"/>
                <a:cs typeface="Calibri Light"/>
              </a:rPr>
              <a:t>We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aren’t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confident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industry-</a:t>
            </a:r>
            <a:r>
              <a:rPr sz="1800" dirty="0">
                <a:latin typeface="Calibri Light"/>
                <a:cs typeface="Calibri Light"/>
              </a:rPr>
              <a:t>scale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data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will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accurate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enough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provide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level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precision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“account”</a:t>
            </a:r>
            <a:r>
              <a:rPr sz="1800" spc="-10" dirty="0">
                <a:latin typeface="Calibri Light"/>
                <a:cs typeface="Calibri Light"/>
              </a:rPr>
              <a:t> implies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32008" y="3452116"/>
            <a:ext cx="7991475" cy="3061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7310">
              <a:lnSpc>
                <a:spcPct val="106900"/>
              </a:lnSpc>
              <a:spcBef>
                <a:spcPts val="95"/>
              </a:spcBef>
            </a:pP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language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impacts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dependencies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common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new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sustainability</a:t>
            </a:r>
            <a:r>
              <a:rPr sz="1800" spc="50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initiatives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like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Taskforce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Nature-</a:t>
            </a:r>
            <a:r>
              <a:rPr sz="1800" dirty="0">
                <a:latin typeface="Calibri Light"/>
                <a:cs typeface="Calibri Light"/>
              </a:rPr>
              <a:t>related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Financial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Disclosures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European </a:t>
            </a:r>
            <a:r>
              <a:rPr sz="1800" dirty="0">
                <a:latin typeface="Calibri Light"/>
                <a:cs typeface="Calibri Light"/>
              </a:rPr>
              <a:t>Sustainability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Reporting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Standards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(which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also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requires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double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materiality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–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which</a:t>
            </a:r>
            <a:r>
              <a:rPr sz="1800" spc="-25" dirty="0">
                <a:latin typeface="Calibri Light"/>
                <a:cs typeface="Calibri Light"/>
              </a:rPr>
              <a:t> is </a:t>
            </a:r>
            <a:r>
              <a:rPr sz="1800" dirty="0">
                <a:latin typeface="Calibri Light"/>
                <a:cs typeface="Calibri Light"/>
              </a:rPr>
              <a:t>achieved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via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assessment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process).</a:t>
            </a:r>
            <a:endParaRPr sz="1800">
              <a:latin typeface="Calibri Light"/>
              <a:cs typeface="Calibri Light"/>
            </a:endParaRPr>
          </a:p>
          <a:p>
            <a:pPr marL="12700" marR="5080">
              <a:lnSpc>
                <a:spcPct val="106900"/>
              </a:lnSpc>
              <a:spcBef>
                <a:spcPts val="825"/>
              </a:spcBef>
            </a:pPr>
            <a:r>
              <a:rPr sz="1800" dirty="0">
                <a:latin typeface="Calibri Light"/>
                <a:cs typeface="Calibri Light"/>
              </a:rPr>
              <a:t>An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account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results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</a:t>
            </a:r>
            <a:r>
              <a:rPr sz="1800" spc="-10" dirty="0">
                <a:latin typeface="Calibri Light"/>
                <a:cs typeface="Calibri Light"/>
              </a:rPr>
              <a:t> environmental </a:t>
            </a:r>
            <a:r>
              <a:rPr sz="1800" dirty="0">
                <a:latin typeface="Calibri Light"/>
                <a:cs typeface="Calibri Light"/>
              </a:rPr>
              <a:t>or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social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profit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loss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balance</a:t>
            </a:r>
            <a:r>
              <a:rPr sz="1800" spc="-10" dirty="0">
                <a:latin typeface="Calibri Light"/>
                <a:cs typeface="Calibri Light"/>
              </a:rPr>
              <a:t> sheet </a:t>
            </a:r>
            <a:r>
              <a:rPr sz="1800" dirty="0">
                <a:latin typeface="Calibri Light"/>
                <a:cs typeface="Calibri Light"/>
              </a:rPr>
              <a:t>statement.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We’re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not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convinced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this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format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would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conducive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catalysing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change. </a:t>
            </a:r>
            <a:r>
              <a:rPr sz="1800" dirty="0">
                <a:latin typeface="Calibri Light"/>
                <a:cs typeface="Calibri Light"/>
              </a:rPr>
              <a:t>Instead,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want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apply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behavioural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science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good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design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create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natural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and </a:t>
            </a:r>
            <a:r>
              <a:rPr sz="1800" dirty="0">
                <a:latin typeface="Calibri Light"/>
                <a:cs typeface="Calibri Light"/>
              </a:rPr>
              <a:t>social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assessment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format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that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compels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people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look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it,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use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it,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be </a:t>
            </a:r>
            <a:r>
              <a:rPr sz="1800" dirty="0">
                <a:latin typeface="Calibri Light"/>
                <a:cs typeface="Calibri Light"/>
              </a:rPr>
              <a:t>motivated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improve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–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same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way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gym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apps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social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media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analytics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encourage </a:t>
            </a:r>
            <a:r>
              <a:rPr sz="1800" dirty="0">
                <a:latin typeface="Calibri Light"/>
                <a:cs typeface="Calibri Light"/>
              </a:rPr>
              <a:t>users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see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how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they’re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going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compete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with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themselves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better.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93908"/>
            <a:ext cx="8585717" cy="19325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8589" y="2674033"/>
            <a:ext cx="14366917" cy="786410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3908"/>
            <a:ext cx="8585717" cy="19325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7932" y="2740095"/>
            <a:ext cx="7924800" cy="1701164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55"/>
              </a:spcBef>
            </a:pP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TARGET</a:t>
            </a:r>
            <a:r>
              <a:rPr sz="1800" b="1" spc="26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812363"/>
                </a:solidFill>
                <a:latin typeface="Calibri"/>
                <a:cs typeface="Calibri"/>
              </a:rPr>
              <a:t>AUDIENCE</a:t>
            </a:r>
            <a:endParaRPr sz="1800">
              <a:latin typeface="Calibri"/>
              <a:cs typeface="Calibri"/>
            </a:endParaRPr>
          </a:p>
          <a:p>
            <a:pPr marL="222885" indent="-210185">
              <a:lnSpc>
                <a:spcPct val="100000"/>
              </a:lnSpc>
              <a:spcBef>
                <a:spcPts val="560"/>
              </a:spcBef>
              <a:buChar char="▪"/>
              <a:tabLst>
                <a:tab pos="222885" algn="l"/>
              </a:tabLst>
            </a:pP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growers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their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advisers</a:t>
            </a:r>
            <a:endParaRPr sz="1800">
              <a:latin typeface="Calibri Light"/>
              <a:cs typeface="Calibri Light"/>
            </a:endParaRPr>
          </a:p>
          <a:p>
            <a:pPr marL="222885" indent="-210185">
              <a:lnSpc>
                <a:spcPct val="100000"/>
              </a:lnSpc>
              <a:spcBef>
                <a:spcPts val="565"/>
              </a:spcBef>
              <a:buChar char="▪"/>
              <a:tabLst>
                <a:tab pos="222885" algn="l"/>
              </a:tabLst>
            </a:pP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industry,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particularly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Sustainability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Working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Group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researchers</a:t>
            </a:r>
            <a:endParaRPr sz="1800">
              <a:latin typeface="Calibri Light"/>
              <a:cs typeface="Calibri Light"/>
            </a:endParaRPr>
          </a:p>
          <a:p>
            <a:pPr marL="221615" marR="5080" indent="-209550">
              <a:lnSpc>
                <a:spcPct val="106900"/>
              </a:lnSpc>
              <a:spcBef>
                <a:spcPts val="409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External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stakeholders,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particularly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customers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Australian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lint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seed,</a:t>
            </a:r>
            <a:r>
              <a:rPr sz="1800" spc="-25" dirty="0">
                <a:latin typeface="Calibri Light"/>
                <a:cs typeface="Calibri Light"/>
              </a:rPr>
              <a:t> and </a:t>
            </a:r>
            <a:r>
              <a:rPr sz="1800" dirty="0">
                <a:latin typeface="Calibri Light"/>
                <a:cs typeface="Calibri Light"/>
              </a:rPr>
              <a:t>governments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Australia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overseas.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7932" y="4624854"/>
            <a:ext cx="8091170" cy="385826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55"/>
              </a:spcBef>
            </a:pPr>
            <a:r>
              <a:rPr sz="1800" b="1" spc="10" dirty="0">
                <a:solidFill>
                  <a:srgbClr val="812363"/>
                </a:solidFill>
                <a:latin typeface="Calibri"/>
                <a:cs typeface="Calibri"/>
              </a:rPr>
              <a:t>STAKEHOLDER</a:t>
            </a:r>
            <a:r>
              <a:rPr sz="1800" b="1" spc="45" dirty="0">
                <a:solidFill>
                  <a:srgbClr val="812363"/>
                </a:solidFill>
                <a:latin typeface="Calibri"/>
                <a:cs typeface="Calibri"/>
              </a:rPr>
              <a:t>  </a:t>
            </a:r>
            <a:r>
              <a:rPr sz="1800" b="1" spc="55" dirty="0">
                <a:solidFill>
                  <a:srgbClr val="812363"/>
                </a:solidFill>
                <a:latin typeface="Calibri"/>
                <a:cs typeface="Calibri"/>
              </a:rPr>
              <a:t>ENGAGEMENT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800" dirty="0">
                <a:latin typeface="Calibri Light"/>
                <a:cs typeface="Calibri Light"/>
              </a:rPr>
              <a:t>Engagement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will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via:</a:t>
            </a:r>
            <a:endParaRPr sz="1800">
              <a:latin typeface="Calibri Light"/>
              <a:cs typeface="Calibri Light"/>
            </a:endParaRPr>
          </a:p>
          <a:p>
            <a:pPr marL="221615" marR="168275" indent="-209550">
              <a:lnSpc>
                <a:spcPct val="106900"/>
              </a:lnSpc>
              <a:spcBef>
                <a:spcPts val="415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Regular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ongoing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meetings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with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senior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leaders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researchers </a:t>
            </a:r>
            <a:r>
              <a:rPr sz="1800" dirty="0">
                <a:latin typeface="Calibri Light"/>
                <a:cs typeface="Calibri Light"/>
              </a:rPr>
              <a:t>who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will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form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expert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groups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inform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measurement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capitals,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QDAF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who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will </a:t>
            </a:r>
            <a:r>
              <a:rPr sz="1800" dirty="0">
                <a:latin typeface="Calibri Light"/>
                <a:cs typeface="Calibri Light"/>
              </a:rPr>
              <a:t>lead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work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capitals.</a:t>
            </a:r>
            <a:endParaRPr sz="1800">
              <a:latin typeface="Calibri Light"/>
              <a:cs typeface="Calibri Light"/>
            </a:endParaRPr>
          </a:p>
          <a:p>
            <a:pPr marL="221615" marR="5080" indent="-209550">
              <a:lnSpc>
                <a:spcPct val="106900"/>
              </a:lnSpc>
              <a:spcBef>
                <a:spcPts val="409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Periodic</a:t>
            </a:r>
            <a:r>
              <a:rPr sz="1800" spc="-5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Australian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Agriculture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Sustainability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Framework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working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group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briefings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with </a:t>
            </a:r>
            <a:r>
              <a:rPr sz="1800" dirty="0">
                <a:latin typeface="Calibri Light"/>
                <a:cs typeface="Calibri Light"/>
              </a:rPr>
              <a:t>other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agriculture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sustainability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frameworks,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natural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social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input </a:t>
            </a:r>
            <a:r>
              <a:rPr sz="1800" dirty="0">
                <a:latin typeface="Calibri Light"/>
                <a:cs typeface="Calibri Light"/>
              </a:rPr>
              <a:t>providers,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governments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other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interested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stakeholders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share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knowledge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and </a:t>
            </a:r>
            <a:r>
              <a:rPr sz="1800" dirty="0">
                <a:latin typeface="Calibri Light"/>
                <a:cs typeface="Calibri Light"/>
              </a:rPr>
              <a:t>use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this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work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proof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concept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other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industries</a:t>
            </a:r>
            <a:endParaRPr sz="1800">
              <a:latin typeface="Calibri Light"/>
              <a:cs typeface="Calibri Light"/>
            </a:endParaRPr>
          </a:p>
          <a:p>
            <a:pPr marL="221615" marR="194945" indent="-209550">
              <a:lnSpc>
                <a:spcPct val="106900"/>
              </a:lnSpc>
              <a:spcBef>
                <a:spcPts val="414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Australian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Sustainability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Reference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Group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six-</a:t>
            </a:r>
            <a:r>
              <a:rPr sz="1800" dirty="0">
                <a:latin typeface="Calibri Light"/>
                <a:cs typeface="Calibri Light"/>
              </a:rPr>
              <a:t>monthly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meeting</a:t>
            </a:r>
            <a:r>
              <a:rPr sz="1800" spc="-5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updates,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and </a:t>
            </a:r>
            <a:r>
              <a:rPr sz="1800" dirty="0">
                <a:latin typeface="Calibri Light"/>
                <a:cs typeface="Calibri Light"/>
              </a:rPr>
              <a:t>other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engagement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needed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with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customers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ensure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outputs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are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30" dirty="0">
                <a:latin typeface="Calibri Light"/>
                <a:cs typeface="Calibri Light"/>
              </a:rPr>
              <a:t>fit-</a:t>
            </a:r>
            <a:r>
              <a:rPr sz="1800" spc="-35" dirty="0">
                <a:latin typeface="Calibri Light"/>
                <a:cs typeface="Calibri Light"/>
              </a:rPr>
              <a:t>for-</a:t>
            </a:r>
            <a:r>
              <a:rPr sz="1800" spc="-10" dirty="0">
                <a:latin typeface="Calibri Light"/>
                <a:cs typeface="Calibri Light"/>
              </a:rPr>
              <a:t>purpose</a:t>
            </a:r>
            <a:endParaRPr sz="1800">
              <a:latin typeface="Calibri Light"/>
              <a:cs typeface="Calibri Light"/>
            </a:endParaRPr>
          </a:p>
          <a:p>
            <a:pPr marL="222885" indent="-210185">
              <a:lnSpc>
                <a:spcPct val="100000"/>
              </a:lnSpc>
              <a:spcBef>
                <a:spcPts val="560"/>
              </a:spcBef>
              <a:buChar char="▪"/>
              <a:tabLst>
                <a:tab pos="222885" algn="l"/>
              </a:tabLst>
            </a:pPr>
            <a:r>
              <a:rPr sz="1800" dirty="0">
                <a:latin typeface="Calibri Light"/>
                <a:cs typeface="Calibri Light"/>
              </a:rPr>
              <a:t>Government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forums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cross-</a:t>
            </a:r>
            <a:r>
              <a:rPr sz="1800" dirty="0">
                <a:latin typeface="Calibri Light"/>
                <a:cs typeface="Calibri Light"/>
              </a:rPr>
              <a:t>jurisdictional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engagement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consistency.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7932" y="8666616"/>
            <a:ext cx="7853045" cy="164846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55"/>
              </a:spcBef>
            </a:pPr>
            <a:r>
              <a:rPr sz="1800" b="1" spc="60" dirty="0">
                <a:solidFill>
                  <a:srgbClr val="812363"/>
                </a:solidFill>
                <a:latin typeface="Calibri"/>
                <a:cs typeface="Calibri"/>
              </a:rPr>
              <a:t>SPECIFIC</a:t>
            </a:r>
            <a:r>
              <a:rPr sz="1800" b="1" spc="7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60" dirty="0">
                <a:solidFill>
                  <a:srgbClr val="812363"/>
                </a:solidFill>
                <a:latin typeface="Calibri"/>
                <a:cs typeface="Calibri"/>
              </a:rPr>
              <a:t>BENEFITS</a:t>
            </a:r>
            <a:r>
              <a:rPr sz="1800" b="1" spc="8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812363"/>
                </a:solidFill>
                <a:latin typeface="Calibri"/>
                <a:cs typeface="Calibri"/>
              </a:rPr>
              <a:t>EXPECTED</a:t>
            </a:r>
            <a:endParaRPr sz="1800">
              <a:latin typeface="Calibri"/>
              <a:cs typeface="Calibri"/>
            </a:endParaRPr>
          </a:p>
          <a:p>
            <a:pPr marL="221615" marR="5080" indent="-209550">
              <a:lnSpc>
                <a:spcPct val="106900"/>
              </a:lnSpc>
              <a:spcBef>
                <a:spcPts val="414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benefit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more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informed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grower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decision-making: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increased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productivity, </a:t>
            </a:r>
            <a:r>
              <a:rPr sz="1800" dirty="0">
                <a:latin typeface="Calibri Light"/>
                <a:cs typeface="Calibri Light"/>
              </a:rPr>
              <a:t>resilience,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adoption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more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sustainable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practices</a:t>
            </a:r>
            <a:endParaRPr sz="1800">
              <a:latin typeface="Calibri Light"/>
              <a:cs typeface="Calibri Light"/>
            </a:endParaRPr>
          </a:p>
          <a:p>
            <a:pPr marL="221615" marR="231775" indent="-209550">
              <a:lnSpc>
                <a:spcPct val="106900"/>
              </a:lnSpc>
              <a:spcBef>
                <a:spcPts val="409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benefit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more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informed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stakeholder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decision-making: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increased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trust, </a:t>
            </a:r>
            <a:r>
              <a:rPr sz="1800" dirty="0">
                <a:latin typeface="Calibri Light"/>
                <a:cs typeface="Calibri Light"/>
              </a:rPr>
              <a:t>reduced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risk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32008" y="2792450"/>
            <a:ext cx="7689850" cy="1250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1615" marR="71755" indent="-209550">
              <a:lnSpc>
                <a:spcPct val="106900"/>
              </a:lnSpc>
              <a:spcBef>
                <a:spcPts val="95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benefit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more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informed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decision-making: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better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allocation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of </a:t>
            </a:r>
            <a:r>
              <a:rPr sz="1800" dirty="0">
                <a:latin typeface="Calibri Light"/>
                <a:cs typeface="Calibri Light"/>
              </a:rPr>
              <a:t>resources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where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are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most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needed</a:t>
            </a:r>
            <a:endParaRPr sz="1800">
              <a:latin typeface="Calibri Light"/>
              <a:cs typeface="Calibri Light"/>
            </a:endParaRPr>
          </a:p>
          <a:p>
            <a:pPr marL="221615" marR="5080" indent="-209550">
              <a:lnSpc>
                <a:spcPct val="106900"/>
              </a:lnSpc>
              <a:spcBef>
                <a:spcPts val="409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Government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benefit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internal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capacity-</a:t>
            </a:r>
            <a:r>
              <a:rPr sz="1800" dirty="0">
                <a:latin typeface="Calibri Light"/>
                <a:cs typeface="Calibri Light"/>
              </a:rPr>
              <a:t>building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applying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knowledge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gained </a:t>
            </a:r>
            <a:r>
              <a:rPr sz="1800" dirty="0">
                <a:latin typeface="Calibri Light"/>
                <a:cs typeface="Calibri Light"/>
              </a:rPr>
              <a:t>across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other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industries.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32008" y="4174607"/>
            <a:ext cx="7536180" cy="140779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70"/>
              </a:spcBef>
            </a:pPr>
            <a:r>
              <a:rPr sz="1800" b="1" spc="60" dirty="0">
                <a:solidFill>
                  <a:srgbClr val="812363"/>
                </a:solidFill>
                <a:latin typeface="Calibri"/>
                <a:cs typeface="Calibri"/>
              </a:rPr>
              <a:t>OBJECTIVE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6900"/>
              </a:lnSpc>
              <a:spcBef>
                <a:spcPts val="825"/>
              </a:spcBef>
            </a:pPr>
            <a:r>
              <a:rPr sz="1800" dirty="0">
                <a:latin typeface="Calibri Light"/>
                <a:cs typeface="Calibri Light"/>
              </a:rPr>
              <a:t>Quantify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natural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human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show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how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creates, </a:t>
            </a:r>
            <a:r>
              <a:rPr sz="1800" dirty="0">
                <a:latin typeface="Calibri Light"/>
                <a:cs typeface="Calibri Light"/>
              </a:rPr>
              <a:t>preserves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erodes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over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time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improve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external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stakeholder </a:t>
            </a:r>
            <a:r>
              <a:rPr sz="1800" dirty="0">
                <a:latin typeface="Calibri Light"/>
                <a:cs typeface="Calibri Light"/>
              </a:rPr>
              <a:t>decision-making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grow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social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licence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market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access.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32008" y="5818536"/>
            <a:ext cx="7814309" cy="3753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45440">
              <a:lnSpc>
                <a:spcPct val="106900"/>
              </a:lnSpc>
              <a:spcBef>
                <a:spcPts val="95"/>
              </a:spcBef>
            </a:pPr>
            <a:r>
              <a:rPr sz="1800" dirty="0">
                <a:latin typeface="Calibri Light"/>
                <a:cs typeface="Calibri Light"/>
              </a:rPr>
              <a:t>Workshop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question:</a:t>
            </a:r>
            <a:r>
              <a:rPr sz="1800" spc="37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How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will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use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this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grow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social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licence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market access?</a:t>
            </a:r>
            <a:endParaRPr sz="1800" dirty="0">
              <a:latin typeface="Calibri Light"/>
              <a:cs typeface="Calibri Light"/>
            </a:endParaRPr>
          </a:p>
          <a:p>
            <a:pPr marL="221615" marR="24765" indent="-209550">
              <a:lnSpc>
                <a:spcPct val="106900"/>
              </a:lnSpc>
              <a:spcBef>
                <a:spcPts val="409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A: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This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assessment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will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help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farmers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decide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if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need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change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practices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to </a:t>
            </a:r>
            <a:r>
              <a:rPr sz="1800" dirty="0">
                <a:latin typeface="Calibri Light"/>
                <a:cs typeface="Calibri Light"/>
              </a:rPr>
              <a:t>manage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natural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human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resources,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decide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if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more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less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needs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invested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managing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particular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natural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human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resources.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Implicit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the </a:t>
            </a:r>
            <a:r>
              <a:rPr sz="1800" dirty="0">
                <a:latin typeface="Calibri Light"/>
                <a:cs typeface="Calibri Light"/>
              </a:rPr>
              <a:t>entire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project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data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will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used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improve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outcomes;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explicit: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better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data </a:t>
            </a:r>
            <a:r>
              <a:rPr sz="1800" dirty="0">
                <a:latin typeface="Calibri Light"/>
                <a:cs typeface="Calibri Light"/>
              </a:rPr>
              <a:t>needs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show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performing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better.</a:t>
            </a:r>
            <a:endParaRPr sz="1800" dirty="0">
              <a:latin typeface="Calibri Light"/>
              <a:cs typeface="Calibri Light"/>
            </a:endParaRPr>
          </a:p>
          <a:p>
            <a:pPr marL="12700" marR="5080">
              <a:lnSpc>
                <a:spcPct val="106900"/>
              </a:lnSpc>
              <a:spcBef>
                <a:spcPts val="825"/>
              </a:spcBef>
            </a:pPr>
            <a:r>
              <a:rPr sz="1800" dirty="0">
                <a:latin typeface="Calibri Light"/>
                <a:cs typeface="Calibri Light"/>
              </a:rPr>
              <a:t>Workshop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question: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How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does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this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relate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farmer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decision-making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/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offset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markets </a:t>
            </a:r>
            <a:r>
              <a:rPr sz="1800" spc="-20" dirty="0">
                <a:latin typeface="Calibri Light"/>
                <a:cs typeface="Calibri Light"/>
              </a:rPr>
              <a:t>etc?</a:t>
            </a:r>
            <a:endParaRPr sz="1800" dirty="0">
              <a:latin typeface="Calibri Light"/>
              <a:cs typeface="Calibri Light"/>
            </a:endParaRPr>
          </a:p>
          <a:p>
            <a:pPr marL="221615" marR="141605" indent="-209550">
              <a:lnSpc>
                <a:spcPct val="106900"/>
              </a:lnSpc>
              <a:spcBef>
                <a:spcPts val="414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A: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intent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if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this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works,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farmers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apply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”investment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grade”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data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the </a:t>
            </a:r>
            <a:r>
              <a:rPr sz="1800" dirty="0">
                <a:latin typeface="Calibri Light"/>
                <a:cs typeface="Calibri Light"/>
              </a:rPr>
              <a:t>same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indicators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methods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use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scale,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inform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their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individual </a:t>
            </a:r>
            <a:r>
              <a:rPr sz="1800" dirty="0">
                <a:latin typeface="Calibri Light"/>
                <a:cs typeface="Calibri Light"/>
              </a:rPr>
              <a:t>decision-</a:t>
            </a:r>
            <a:r>
              <a:rPr sz="1800" spc="-10" dirty="0">
                <a:latin typeface="Calibri Light"/>
                <a:cs typeface="Calibri Light"/>
              </a:rPr>
              <a:t>making.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45761" y="5727574"/>
            <a:ext cx="8486775" cy="3984625"/>
          </a:xfrm>
          <a:custGeom>
            <a:avLst/>
            <a:gdLst/>
            <a:ahLst/>
            <a:cxnLst/>
            <a:rect l="l" t="t" r="r" b="b"/>
            <a:pathLst>
              <a:path w="8486775" h="3984625">
                <a:moveTo>
                  <a:pt x="167534" y="0"/>
                </a:moveTo>
                <a:lnTo>
                  <a:pt x="122995" y="5984"/>
                </a:lnTo>
                <a:lnTo>
                  <a:pt x="82974" y="22872"/>
                </a:lnTo>
                <a:lnTo>
                  <a:pt x="49067" y="49067"/>
                </a:lnTo>
                <a:lnTo>
                  <a:pt x="22872" y="82974"/>
                </a:lnTo>
                <a:lnTo>
                  <a:pt x="5984" y="122995"/>
                </a:lnTo>
                <a:lnTo>
                  <a:pt x="0" y="167534"/>
                </a:lnTo>
                <a:lnTo>
                  <a:pt x="0" y="3816637"/>
                </a:lnTo>
                <a:lnTo>
                  <a:pt x="5984" y="3861176"/>
                </a:lnTo>
                <a:lnTo>
                  <a:pt x="22872" y="3901197"/>
                </a:lnTo>
                <a:lnTo>
                  <a:pt x="49067" y="3935104"/>
                </a:lnTo>
                <a:lnTo>
                  <a:pt x="82974" y="3961299"/>
                </a:lnTo>
                <a:lnTo>
                  <a:pt x="122995" y="3978187"/>
                </a:lnTo>
                <a:lnTo>
                  <a:pt x="167534" y="3984171"/>
                </a:lnTo>
                <a:lnTo>
                  <a:pt x="8319118" y="3984171"/>
                </a:lnTo>
                <a:lnTo>
                  <a:pt x="8363657" y="3978187"/>
                </a:lnTo>
                <a:lnTo>
                  <a:pt x="8403678" y="3961299"/>
                </a:lnTo>
                <a:lnTo>
                  <a:pt x="8437584" y="3935104"/>
                </a:lnTo>
                <a:lnTo>
                  <a:pt x="8463780" y="3901197"/>
                </a:lnTo>
                <a:lnTo>
                  <a:pt x="8480668" y="3861176"/>
                </a:lnTo>
                <a:lnTo>
                  <a:pt x="8486652" y="3816637"/>
                </a:lnTo>
                <a:lnTo>
                  <a:pt x="8486652" y="167534"/>
                </a:lnTo>
                <a:lnTo>
                  <a:pt x="8480668" y="122995"/>
                </a:lnTo>
                <a:lnTo>
                  <a:pt x="8463780" y="82974"/>
                </a:lnTo>
                <a:lnTo>
                  <a:pt x="8437584" y="49067"/>
                </a:lnTo>
                <a:lnTo>
                  <a:pt x="8403678" y="22872"/>
                </a:lnTo>
                <a:lnTo>
                  <a:pt x="8363657" y="5984"/>
                </a:lnTo>
                <a:lnTo>
                  <a:pt x="8319118" y="0"/>
                </a:lnTo>
                <a:lnTo>
                  <a:pt x="167534" y="0"/>
                </a:lnTo>
                <a:close/>
              </a:path>
            </a:pathLst>
          </a:custGeom>
          <a:ln w="26177">
            <a:solidFill>
              <a:srgbClr val="E6B7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" y="593906"/>
            <a:ext cx="8522899" cy="19325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2532" y="3001867"/>
            <a:ext cx="5037455" cy="71691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655"/>
              </a:spcBef>
            </a:pPr>
            <a:r>
              <a:rPr sz="1800" b="1" spc="35" dirty="0">
                <a:solidFill>
                  <a:srgbClr val="812363"/>
                </a:solidFill>
                <a:latin typeface="Calibri"/>
                <a:cs typeface="Calibri"/>
              </a:rPr>
              <a:t>BOUNDARY</a:t>
            </a:r>
            <a:r>
              <a:rPr sz="1575" b="1" spc="52" baseline="31746" dirty="0">
                <a:solidFill>
                  <a:srgbClr val="812363"/>
                </a:solidFill>
                <a:latin typeface="Calibri"/>
                <a:cs typeface="Calibri"/>
              </a:rPr>
              <a:t>1</a:t>
            </a:r>
            <a:endParaRPr sz="1575" baseline="31746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60"/>
              </a:spcBef>
            </a:pPr>
            <a:r>
              <a:rPr sz="1800" dirty="0">
                <a:latin typeface="Calibri Light"/>
                <a:cs typeface="Calibri Light"/>
              </a:rPr>
              <a:t>Direct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operations: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farms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that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grow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Australia.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7932" y="3902363"/>
            <a:ext cx="7897495" cy="13030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55"/>
              </a:spcBef>
            </a:pP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VALUE</a:t>
            </a:r>
            <a:r>
              <a:rPr sz="1800" b="1" spc="204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55" dirty="0">
                <a:solidFill>
                  <a:srgbClr val="812363"/>
                </a:solidFill>
                <a:latin typeface="Calibri"/>
                <a:cs typeface="Calibri"/>
              </a:rPr>
              <a:t>PERSPECTIVE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6900"/>
              </a:lnSpc>
              <a:spcBef>
                <a:spcPts val="414"/>
              </a:spcBef>
            </a:pPr>
            <a:r>
              <a:rPr sz="1800" dirty="0">
                <a:latin typeface="Calibri Light"/>
                <a:cs typeface="Calibri Light"/>
              </a:rPr>
              <a:t>Primarily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perspective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reflect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objective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growing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social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licence</a:t>
            </a:r>
            <a:r>
              <a:rPr sz="1800" spc="-25" dirty="0">
                <a:latin typeface="Calibri Light"/>
                <a:cs typeface="Calibri Light"/>
              </a:rPr>
              <a:t> and </a:t>
            </a:r>
            <a:r>
              <a:rPr sz="1800" dirty="0">
                <a:latin typeface="Calibri Light"/>
                <a:cs typeface="Calibri Light"/>
              </a:rPr>
              <a:t>market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access.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Value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society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will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considered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where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robust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data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available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and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cost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assessed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being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material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to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industry.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7932" y="5389229"/>
            <a:ext cx="6299200" cy="71691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55"/>
              </a:spcBef>
            </a:pP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IMPACTS,</a:t>
            </a:r>
            <a:r>
              <a:rPr sz="1800" b="1" spc="17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60" dirty="0">
                <a:solidFill>
                  <a:srgbClr val="812363"/>
                </a:solidFill>
                <a:latin typeface="Calibri"/>
                <a:cs typeface="Calibri"/>
              </a:rPr>
              <a:t>DEPENDENCIES</a:t>
            </a:r>
            <a:r>
              <a:rPr sz="1800" b="1" spc="229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OR</a:t>
            </a:r>
            <a:r>
              <a:rPr sz="1800" b="1" spc="22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40" dirty="0">
                <a:solidFill>
                  <a:srgbClr val="812363"/>
                </a:solidFill>
                <a:latin typeface="Calibri"/>
                <a:cs typeface="Calibri"/>
              </a:rPr>
              <a:t>BOTH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800" dirty="0">
                <a:latin typeface="Calibri Light"/>
                <a:cs typeface="Calibri Light"/>
              </a:rPr>
              <a:t>Impacts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industry,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industry’s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dependencies.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7932" y="6289725"/>
            <a:ext cx="8112759" cy="130302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55"/>
              </a:spcBef>
            </a:pPr>
            <a:r>
              <a:rPr sz="1800" b="1" spc="50" dirty="0">
                <a:solidFill>
                  <a:srgbClr val="812363"/>
                </a:solidFill>
                <a:latin typeface="Calibri"/>
                <a:cs typeface="Calibri"/>
              </a:rPr>
              <a:t>TYPES</a:t>
            </a:r>
            <a:r>
              <a:rPr sz="1800" b="1" spc="12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812363"/>
                </a:solidFill>
                <a:latin typeface="Calibri"/>
                <a:cs typeface="Calibri"/>
              </a:rPr>
              <a:t>OF</a:t>
            </a:r>
            <a:r>
              <a:rPr sz="1800" b="1" spc="12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812363"/>
                </a:solidFill>
                <a:latin typeface="Calibri"/>
                <a:cs typeface="Calibri"/>
              </a:rPr>
              <a:t>VALUE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6900"/>
              </a:lnSpc>
              <a:spcBef>
                <a:spcPts val="414"/>
              </a:spcBef>
            </a:pPr>
            <a:r>
              <a:rPr sz="1800" dirty="0">
                <a:latin typeface="Calibri Light"/>
                <a:cs typeface="Calibri Light"/>
              </a:rPr>
              <a:t>Quantitative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qualitative,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with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monetary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(market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valuation)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wherever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possible. </a:t>
            </a:r>
            <a:r>
              <a:rPr sz="1800" dirty="0">
                <a:latin typeface="Calibri Light"/>
                <a:cs typeface="Calibri Light"/>
              </a:rPr>
              <a:t>Expecting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extensive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monetary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valuations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be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unrealistic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this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stage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project’s maturity.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06608" y="3001867"/>
            <a:ext cx="8044815" cy="135572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655"/>
              </a:spcBef>
            </a:pPr>
            <a:r>
              <a:rPr sz="1800" b="1" spc="60" dirty="0">
                <a:solidFill>
                  <a:srgbClr val="812363"/>
                </a:solidFill>
                <a:latin typeface="Calibri"/>
                <a:cs typeface="Calibri"/>
              </a:rPr>
              <a:t>TECHNICAL</a:t>
            </a:r>
            <a:r>
              <a:rPr sz="1800" b="1" spc="75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40" dirty="0">
                <a:solidFill>
                  <a:srgbClr val="812363"/>
                </a:solidFill>
                <a:latin typeface="Calibri"/>
                <a:cs typeface="Calibri"/>
              </a:rPr>
              <a:t>ISSUES</a:t>
            </a:r>
            <a:r>
              <a:rPr sz="1575" b="1" spc="60" baseline="31746" dirty="0">
                <a:solidFill>
                  <a:srgbClr val="812363"/>
                </a:solidFill>
                <a:latin typeface="Calibri"/>
                <a:cs typeface="Calibri"/>
              </a:rPr>
              <a:t>2</a:t>
            </a:r>
            <a:endParaRPr sz="1575" baseline="31746">
              <a:latin typeface="Calibri"/>
              <a:cs typeface="Calibri"/>
            </a:endParaRPr>
          </a:p>
          <a:p>
            <a:pPr marL="248285" indent="-210185">
              <a:lnSpc>
                <a:spcPct val="100000"/>
              </a:lnSpc>
              <a:spcBef>
                <a:spcPts val="560"/>
              </a:spcBef>
              <a:buChar char="▪"/>
              <a:tabLst>
                <a:tab pos="248285" algn="l"/>
              </a:tabLst>
            </a:pPr>
            <a:r>
              <a:rPr sz="1800" dirty="0">
                <a:latin typeface="Calibri Light"/>
                <a:cs typeface="Calibri Light"/>
              </a:rPr>
              <a:t>Baseline: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2020,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unless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otherwise</a:t>
            </a:r>
            <a:r>
              <a:rPr sz="1800" spc="-10" dirty="0">
                <a:latin typeface="Calibri Light"/>
                <a:cs typeface="Calibri Light"/>
              </a:rPr>
              <a:t> stated.</a:t>
            </a:r>
            <a:endParaRPr sz="1800">
              <a:latin typeface="Calibri Light"/>
              <a:cs typeface="Calibri Light"/>
            </a:endParaRPr>
          </a:p>
          <a:p>
            <a:pPr marL="247015" marR="30480" indent="-209550">
              <a:lnSpc>
                <a:spcPct val="106900"/>
              </a:lnSpc>
              <a:spcBef>
                <a:spcPts val="415"/>
              </a:spcBef>
              <a:buChar char="▪"/>
              <a:tabLst>
                <a:tab pos="247015" algn="l"/>
              </a:tabLst>
            </a:pPr>
            <a:r>
              <a:rPr sz="1800" spc="-20" dirty="0">
                <a:latin typeface="Calibri Light"/>
                <a:cs typeface="Calibri Light"/>
              </a:rPr>
              <a:t>Temporal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boundary: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annual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assessment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where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annual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data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is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available;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maximum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of </a:t>
            </a:r>
            <a:r>
              <a:rPr sz="1800" spc="-20" dirty="0">
                <a:latin typeface="Calibri Light"/>
                <a:cs typeface="Calibri Light"/>
              </a:rPr>
              <a:t>5-</a:t>
            </a:r>
            <a:r>
              <a:rPr sz="1800" dirty="0">
                <a:latin typeface="Calibri Light"/>
                <a:cs typeface="Calibri Light"/>
              </a:rPr>
              <a:t>yearly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measurement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expensive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slow-</a:t>
            </a:r>
            <a:r>
              <a:rPr sz="1800" dirty="0">
                <a:latin typeface="Calibri Light"/>
                <a:cs typeface="Calibri Light"/>
              </a:rPr>
              <a:t>changing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indicators.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06608" y="4541087"/>
            <a:ext cx="8151495" cy="287401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42545" algn="just">
              <a:lnSpc>
                <a:spcPct val="100000"/>
              </a:lnSpc>
              <a:spcBef>
                <a:spcPts val="655"/>
              </a:spcBef>
            </a:pPr>
            <a:r>
              <a:rPr sz="1800" b="1" spc="10" dirty="0">
                <a:solidFill>
                  <a:srgbClr val="812363"/>
                </a:solidFill>
                <a:latin typeface="Calibri"/>
                <a:cs typeface="Calibri"/>
              </a:rPr>
              <a:t>MATERIALITY:</a:t>
            </a:r>
            <a:r>
              <a:rPr sz="1800" b="1" spc="19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60" dirty="0">
                <a:solidFill>
                  <a:srgbClr val="812363"/>
                </a:solidFill>
                <a:latin typeface="Calibri"/>
                <a:cs typeface="Calibri"/>
              </a:rPr>
              <a:t>DETERMINE</a:t>
            </a:r>
            <a:r>
              <a:rPr sz="1800" b="1" spc="24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10" dirty="0">
                <a:solidFill>
                  <a:srgbClr val="812363"/>
                </a:solidFill>
                <a:latin typeface="Calibri"/>
                <a:cs typeface="Calibri"/>
              </a:rPr>
              <a:t>IMPACTS</a:t>
            </a:r>
            <a:r>
              <a:rPr sz="1800" b="1" spc="24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50" dirty="0">
                <a:solidFill>
                  <a:srgbClr val="812363"/>
                </a:solidFill>
                <a:latin typeface="Calibri"/>
                <a:cs typeface="Calibri"/>
              </a:rPr>
              <a:t>AND/OR</a:t>
            </a:r>
            <a:r>
              <a:rPr sz="1800" b="1" spc="240" dirty="0">
                <a:solidFill>
                  <a:srgbClr val="812363"/>
                </a:solidFill>
                <a:latin typeface="Calibri"/>
                <a:cs typeface="Calibri"/>
              </a:rPr>
              <a:t> </a:t>
            </a:r>
            <a:r>
              <a:rPr sz="1800" b="1" spc="45" dirty="0">
                <a:solidFill>
                  <a:srgbClr val="812363"/>
                </a:solidFill>
                <a:latin typeface="Calibri"/>
                <a:cs typeface="Calibri"/>
              </a:rPr>
              <a:t>DEPENDENCIES</a:t>
            </a:r>
            <a:r>
              <a:rPr sz="1575" b="1" spc="67" baseline="31746" dirty="0">
                <a:solidFill>
                  <a:srgbClr val="812363"/>
                </a:solidFill>
                <a:latin typeface="Calibri"/>
                <a:cs typeface="Calibri"/>
              </a:rPr>
              <a:t>3</a:t>
            </a:r>
            <a:endParaRPr sz="1575" baseline="31746">
              <a:latin typeface="Calibri"/>
              <a:cs typeface="Calibri"/>
            </a:endParaRPr>
          </a:p>
          <a:p>
            <a:pPr marL="38100" marR="30480" algn="just">
              <a:lnSpc>
                <a:spcPct val="106900"/>
              </a:lnSpc>
              <a:spcBef>
                <a:spcPts val="414"/>
              </a:spcBef>
            </a:pPr>
            <a:r>
              <a:rPr sz="1800" dirty="0">
                <a:latin typeface="Calibri Light"/>
                <a:cs typeface="Calibri Light"/>
              </a:rPr>
              <a:t>Impacts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dependencies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were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assessed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against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PLANET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PEOPLE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PADDOCK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materiality </a:t>
            </a:r>
            <a:r>
              <a:rPr sz="1800" dirty="0">
                <a:latin typeface="Calibri Light"/>
                <a:cs typeface="Calibri Light"/>
              </a:rPr>
              <a:t>criteria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stakeholder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importance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impact.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materiality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assessment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was </a:t>
            </a:r>
            <a:r>
              <a:rPr sz="1800" dirty="0">
                <a:latin typeface="Calibri Light"/>
                <a:cs typeface="Calibri Light"/>
              </a:rPr>
              <a:t>reviewed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government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industry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stakeholders.</a:t>
            </a:r>
            <a:endParaRPr sz="1800">
              <a:latin typeface="Calibri Light"/>
              <a:cs typeface="Calibri Light"/>
            </a:endParaRPr>
          </a:p>
          <a:p>
            <a:pPr marL="247015" marR="468630" indent="-209550">
              <a:lnSpc>
                <a:spcPct val="106900"/>
              </a:lnSpc>
              <a:spcBef>
                <a:spcPts val="409"/>
              </a:spcBef>
              <a:buChar char="▪"/>
              <a:tabLst>
                <a:tab pos="247015" algn="l"/>
              </a:tabLst>
            </a:pPr>
            <a:r>
              <a:rPr sz="1800" dirty="0">
                <a:latin typeface="Calibri Light"/>
                <a:cs typeface="Calibri Light"/>
              </a:rPr>
              <a:t>Natural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capital: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Water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availability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use.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Soil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quality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degradation.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Land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use </a:t>
            </a:r>
            <a:r>
              <a:rPr sz="1800" spc="-10" dirty="0">
                <a:latin typeface="Calibri Light"/>
                <a:cs typeface="Calibri Light"/>
              </a:rPr>
              <a:t>change.</a:t>
            </a:r>
            <a:endParaRPr sz="1800">
              <a:latin typeface="Calibri Light"/>
              <a:cs typeface="Calibri Light"/>
            </a:endParaRPr>
          </a:p>
          <a:p>
            <a:pPr marL="247015" marR="384810" indent="-209550">
              <a:lnSpc>
                <a:spcPct val="106900"/>
              </a:lnSpc>
              <a:spcBef>
                <a:spcPts val="409"/>
              </a:spcBef>
              <a:buChar char="▪"/>
              <a:tabLst>
                <a:tab pos="247015" algn="l"/>
              </a:tabLst>
            </a:pPr>
            <a:r>
              <a:rPr sz="1800" dirty="0">
                <a:latin typeface="Calibri Light"/>
                <a:cs typeface="Calibri Light"/>
              </a:rPr>
              <a:t>Social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capital: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human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capital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(diversity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first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nations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inclusion,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keeping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farmers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permanent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employees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industry,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health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&amp;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wellbeing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of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all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people </a:t>
            </a:r>
            <a:r>
              <a:rPr sz="1800" dirty="0">
                <a:latin typeface="Calibri Light"/>
                <a:cs typeface="Calibri Light"/>
              </a:rPr>
              <a:t>working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cotton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farms).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32008" y="7598586"/>
            <a:ext cx="7757795" cy="101028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1800" dirty="0">
                <a:latin typeface="Calibri Light"/>
                <a:cs typeface="Calibri Light"/>
              </a:rPr>
              <a:t>Workshop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question:</a:t>
            </a:r>
            <a:r>
              <a:rPr sz="1800" spc="35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What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materiality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method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was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used.</a:t>
            </a:r>
            <a:endParaRPr sz="1800">
              <a:latin typeface="Calibri Light"/>
              <a:cs typeface="Calibri Light"/>
            </a:endParaRPr>
          </a:p>
          <a:p>
            <a:pPr marL="221615" marR="5080" indent="-209550">
              <a:lnSpc>
                <a:spcPct val="106900"/>
              </a:lnSpc>
              <a:spcBef>
                <a:spcPts val="414"/>
              </a:spcBef>
              <a:buChar char="▪"/>
              <a:tabLst>
                <a:tab pos="221615" algn="l"/>
              </a:tabLst>
            </a:pPr>
            <a:r>
              <a:rPr sz="1800" dirty="0">
                <a:latin typeface="Calibri Light"/>
                <a:cs typeface="Calibri Light"/>
              </a:rPr>
              <a:t>A: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AA1000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materiality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approach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(clear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criteria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for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assessing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effect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stakeholders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the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business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–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includes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financial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impact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–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and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on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sustainability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topics).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245761" y="7552125"/>
            <a:ext cx="8486775" cy="1193800"/>
          </a:xfrm>
          <a:custGeom>
            <a:avLst/>
            <a:gdLst/>
            <a:ahLst/>
            <a:cxnLst/>
            <a:rect l="l" t="t" r="r" b="b"/>
            <a:pathLst>
              <a:path w="8486775" h="1193800">
                <a:moveTo>
                  <a:pt x="167534" y="0"/>
                </a:moveTo>
                <a:lnTo>
                  <a:pt x="122995" y="5984"/>
                </a:lnTo>
                <a:lnTo>
                  <a:pt x="82974" y="22872"/>
                </a:lnTo>
                <a:lnTo>
                  <a:pt x="49067" y="49067"/>
                </a:lnTo>
                <a:lnTo>
                  <a:pt x="22872" y="82974"/>
                </a:lnTo>
                <a:lnTo>
                  <a:pt x="5984" y="122995"/>
                </a:lnTo>
                <a:lnTo>
                  <a:pt x="0" y="167534"/>
                </a:lnTo>
                <a:lnTo>
                  <a:pt x="0" y="1026146"/>
                </a:lnTo>
                <a:lnTo>
                  <a:pt x="5984" y="1070685"/>
                </a:lnTo>
                <a:lnTo>
                  <a:pt x="22872" y="1110706"/>
                </a:lnTo>
                <a:lnTo>
                  <a:pt x="49067" y="1144613"/>
                </a:lnTo>
                <a:lnTo>
                  <a:pt x="82974" y="1170808"/>
                </a:lnTo>
                <a:lnTo>
                  <a:pt x="122995" y="1187696"/>
                </a:lnTo>
                <a:lnTo>
                  <a:pt x="167534" y="1193680"/>
                </a:lnTo>
                <a:lnTo>
                  <a:pt x="8319118" y="1193680"/>
                </a:lnTo>
                <a:lnTo>
                  <a:pt x="8363657" y="1187696"/>
                </a:lnTo>
                <a:lnTo>
                  <a:pt x="8403678" y="1170808"/>
                </a:lnTo>
                <a:lnTo>
                  <a:pt x="8437584" y="1144613"/>
                </a:lnTo>
                <a:lnTo>
                  <a:pt x="8463780" y="1110706"/>
                </a:lnTo>
                <a:lnTo>
                  <a:pt x="8480668" y="1070685"/>
                </a:lnTo>
                <a:lnTo>
                  <a:pt x="8486652" y="1026146"/>
                </a:lnTo>
                <a:lnTo>
                  <a:pt x="8486652" y="167534"/>
                </a:lnTo>
                <a:lnTo>
                  <a:pt x="8480668" y="122995"/>
                </a:lnTo>
                <a:lnTo>
                  <a:pt x="8463780" y="82974"/>
                </a:lnTo>
                <a:lnTo>
                  <a:pt x="8437584" y="49067"/>
                </a:lnTo>
                <a:lnTo>
                  <a:pt x="8403678" y="22872"/>
                </a:lnTo>
                <a:lnTo>
                  <a:pt x="8363657" y="5984"/>
                </a:lnTo>
                <a:lnTo>
                  <a:pt x="8319118" y="0"/>
                </a:lnTo>
                <a:lnTo>
                  <a:pt x="167534" y="0"/>
                </a:lnTo>
                <a:close/>
              </a:path>
            </a:pathLst>
          </a:custGeom>
          <a:ln w="26177">
            <a:solidFill>
              <a:srgbClr val="E6B7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32532" y="7769262"/>
            <a:ext cx="8027034" cy="138684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10"/>
              </a:spcBef>
            </a:pPr>
            <a:r>
              <a:rPr sz="1125" i="1" baseline="33333" dirty="0">
                <a:solidFill>
                  <a:srgbClr val="666666"/>
                </a:solidFill>
                <a:latin typeface="Calibri"/>
                <a:cs typeface="Calibri"/>
              </a:rPr>
              <a:t>1</a:t>
            </a:r>
            <a:r>
              <a:rPr sz="1125" i="1" spc="202" baseline="3333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A</a:t>
            </a:r>
            <a:r>
              <a:rPr sz="1300" i="1" spc="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cotton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farm</a:t>
            </a:r>
            <a:r>
              <a:rPr sz="1300" i="1" spc="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is</a:t>
            </a:r>
            <a:r>
              <a:rPr sz="1300" i="1" spc="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defined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as</a:t>
            </a:r>
            <a:r>
              <a:rPr sz="1300" i="1" spc="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a</a:t>
            </a:r>
            <a:r>
              <a:rPr sz="1300" i="1" spc="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broadacre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farms</a:t>
            </a:r>
            <a:r>
              <a:rPr sz="1300" i="1" spc="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that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includes</a:t>
            </a:r>
            <a:r>
              <a:rPr sz="1300" i="1" spc="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cotton</a:t>
            </a:r>
            <a:r>
              <a:rPr sz="1300" i="1" spc="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as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one</a:t>
            </a:r>
            <a:r>
              <a:rPr sz="1300" i="1" spc="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of</a:t>
            </a:r>
            <a:r>
              <a:rPr sz="1300" i="1" spc="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its</a:t>
            </a:r>
            <a:r>
              <a:rPr sz="1300" i="1" spc="1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rotation</a:t>
            </a:r>
            <a:r>
              <a:rPr sz="1300" i="1" spc="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666666"/>
                </a:solidFill>
                <a:latin typeface="Calibri"/>
                <a:cs typeface="Calibri"/>
              </a:rPr>
              <a:t>crops.</a:t>
            </a:r>
            <a:endParaRPr sz="1300">
              <a:latin typeface="Calibri"/>
              <a:cs typeface="Calibri"/>
            </a:endParaRPr>
          </a:p>
          <a:p>
            <a:pPr marL="125095" marR="45085" indent="-87630">
              <a:lnSpc>
                <a:spcPct val="105700"/>
              </a:lnSpc>
              <a:spcBef>
                <a:spcPts val="825"/>
              </a:spcBef>
            </a:pPr>
            <a:r>
              <a:rPr sz="1125" i="1" baseline="33333" dirty="0">
                <a:solidFill>
                  <a:srgbClr val="666666"/>
                </a:solidFill>
                <a:latin typeface="Calibri"/>
                <a:cs typeface="Calibri"/>
              </a:rPr>
              <a:t>2</a:t>
            </a:r>
            <a:r>
              <a:rPr sz="1125" i="1" spc="225" baseline="3333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Capitals</a:t>
            </a:r>
            <a:r>
              <a:rPr sz="1300" i="1" spc="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Coalition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guidance</a:t>
            </a:r>
            <a:r>
              <a:rPr sz="1300" i="1" spc="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for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technical</a:t>
            </a:r>
            <a:r>
              <a:rPr sz="1300" i="1" spc="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issues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includes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scenarios</a:t>
            </a:r>
            <a:r>
              <a:rPr sz="1300" i="1" spc="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and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recommends</a:t>
            </a:r>
            <a:r>
              <a:rPr sz="1300" i="1" spc="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scenarios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be</a:t>
            </a:r>
            <a:r>
              <a:rPr sz="1300" i="1" spc="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used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if</a:t>
            </a:r>
            <a:r>
              <a:rPr sz="1300" i="1" spc="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the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666666"/>
                </a:solidFill>
                <a:latin typeface="Calibri"/>
                <a:cs typeface="Calibri"/>
              </a:rPr>
              <a:t>business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application</a:t>
            </a:r>
            <a:r>
              <a:rPr sz="1300" i="1" spc="1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is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to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‘compare</a:t>
            </a:r>
            <a:r>
              <a:rPr sz="1300" i="1" spc="1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666666"/>
                </a:solidFill>
                <a:latin typeface="Calibri"/>
                <a:cs typeface="Calibri"/>
              </a:rPr>
              <a:t>options’.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This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is</a:t>
            </a:r>
            <a:r>
              <a:rPr sz="1300" i="1" spc="1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not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the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intended</a:t>
            </a:r>
            <a:r>
              <a:rPr sz="1300" i="1" spc="1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application,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so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scenarios</a:t>
            </a:r>
            <a:r>
              <a:rPr sz="1300" i="1" spc="1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have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not</a:t>
            </a:r>
            <a:r>
              <a:rPr sz="1300" i="1" spc="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been</a:t>
            </a:r>
            <a:r>
              <a:rPr sz="1300" i="1" spc="1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666666"/>
                </a:solidFill>
                <a:latin typeface="Calibri"/>
                <a:cs typeface="Calibri"/>
              </a:rPr>
              <a:t>used.</a:t>
            </a:r>
            <a:endParaRPr sz="1300">
              <a:latin typeface="Calibri"/>
              <a:cs typeface="Calibri"/>
            </a:endParaRPr>
          </a:p>
          <a:p>
            <a:pPr marL="125095" marR="30480" indent="-87630">
              <a:lnSpc>
                <a:spcPct val="105700"/>
              </a:lnSpc>
              <a:spcBef>
                <a:spcPts val="819"/>
              </a:spcBef>
            </a:pPr>
            <a:r>
              <a:rPr sz="1125" i="1" baseline="33333" dirty="0">
                <a:solidFill>
                  <a:srgbClr val="666666"/>
                </a:solidFill>
                <a:latin typeface="Calibri"/>
                <a:cs typeface="Calibri"/>
              </a:rPr>
              <a:t>3</a:t>
            </a:r>
            <a:r>
              <a:rPr sz="1125" i="1" spc="202" baseline="33333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The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following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topics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were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assessed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as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being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of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lower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priority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to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cotton,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but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QDAF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will</a:t>
            </a:r>
            <a:r>
              <a:rPr sz="1300" i="1" spc="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monitor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as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they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are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likely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to</a:t>
            </a:r>
            <a:r>
              <a:rPr sz="1300" i="1" spc="1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spc="-25" dirty="0">
                <a:solidFill>
                  <a:srgbClr val="666666"/>
                </a:solidFill>
                <a:latin typeface="Calibri"/>
                <a:cs typeface="Calibri"/>
              </a:rPr>
              <a:t>be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material</a:t>
            </a:r>
            <a:r>
              <a:rPr sz="1300" i="1" spc="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for</a:t>
            </a:r>
            <a:r>
              <a:rPr sz="1300" i="1" spc="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other</a:t>
            </a:r>
            <a:r>
              <a:rPr sz="1300" i="1" spc="3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industries:</a:t>
            </a:r>
            <a:r>
              <a:rPr sz="1300" i="1" spc="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666666"/>
                </a:solidFill>
                <a:latin typeface="Calibri"/>
                <a:cs typeface="Calibri"/>
              </a:rPr>
              <a:t>Energy,</a:t>
            </a:r>
            <a:r>
              <a:rPr sz="1300" i="1" spc="3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GHG</a:t>
            </a:r>
            <a:r>
              <a:rPr sz="1300" i="1" spc="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emissions,</a:t>
            </a:r>
            <a:r>
              <a:rPr sz="1300" i="1" spc="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pesticide</a:t>
            </a:r>
            <a:r>
              <a:rPr sz="1300" i="1" spc="3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use</a:t>
            </a:r>
            <a:r>
              <a:rPr sz="1300" i="1" spc="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and</a:t>
            </a:r>
            <a:r>
              <a:rPr sz="1300" i="1" spc="3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pollution;</a:t>
            </a:r>
            <a:r>
              <a:rPr sz="1300" i="1" spc="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social</a:t>
            </a:r>
            <a:r>
              <a:rPr sz="1300" i="1" spc="3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dirty="0">
                <a:solidFill>
                  <a:srgbClr val="666666"/>
                </a:solidFill>
                <a:latin typeface="Calibri"/>
                <a:cs typeface="Calibri"/>
              </a:rPr>
              <a:t>capital/human</a:t>
            </a:r>
            <a:r>
              <a:rPr sz="1300" i="1" spc="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300" i="1" spc="-10" dirty="0">
                <a:solidFill>
                  <a:srgbClr val="666666"/>
                </a:solidFill>
                <a:latin typeface="Calibri"/>
                <a:cs typeface="Calibri"/>
              </a:rPr>
              <a:t>rights.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" y="593906"/>
            <a:ext cx="8522899" cy="19325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4516</Words>
  <Application>Microsoft Macintosh PowerPoint</Application>
  <PresentationFormat>Custom</PresentationFormat>
  <Paragraphs>307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Times New Roman</vt:lpstr>
      <vt:lpstr>Office Theme</vt:lpstr>
      <vt:lpstr>Enhancing Sustainability Data and Reporting: a proof of concept for Australian agriculture.</vt:lpstr>
      <vt:lpstr>BACKGROUND</vt:lpstr>
      <vt:lpstr>NATURAL &amp; SOCIAL CAPITAL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SOIL QUALITY &amp; DEGRADATION</vt:lpstr>
      <vt:lpstr>WATER AVAILABILITY &amp; QUALITY</vt:lpstr>
      <vt:lpstr>LAND USE (NATIVE VEGETATION)</vt:lpstr>
      <vt:lpstr>HUMAN CAPITAL</vt:lpstr>
      <vt:lpstr>PRE-READING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Sustainability Data and Reporting: a proof of concept for Australian agriculture.</dc:title>
  <cp:lastModifiedBy>Chris Cosgrove</cp:lastModifiedBy>
  <cp:revision>5</cp:revision>
  <dcterms:created xsi:type="dcterms:W3CDTF">2024-02-07T00:51:26Z</dcterms:created>
  <dcterms:modified xsi:type="dcterms:W3CDTF">2024-02-14T21:07:55Z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2024-02-07T00:00:00Z</vt:filetime>
  </property>
  <property fmtid="{D5CDD505-2E9C-101B-9397-08002B2CF9AE}" pid="3" name="Creator">
    <vt:lpwstr>Adobe InDesign 19.2 (Macintosh)</vt:lpwstr>
  </property>
  <property fmtid="{D5CDD505-2E9C-101B-9397-08002B2CF9AE}" pid="4" name="LastSaved">
    <vt:filetime>2024-02-07T00:00:00Z</vt:filetime>
  </property>
  <property fmtid="{D5CDD505-2E9C-101B-9397-08002B2CF9AE}" pid="5" name="Producer">
    <vt:lpwstr>Adobe PDF Library 17.0</vt:lpwstr>
  </property>
</Properties>
</file>