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2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71C14-6AC5-489F-9E8A-147ABA90E11F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1C56-5049-4B31-B112-B06B2B7BB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77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8" descr="CA logo colo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45" y="5837344"/>
            <a:ext cx="887859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9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39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60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05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19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51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443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40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8" descr="CA logo colo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45" y="5837344"/>
            <a:ext cx="887859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6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651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408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EBED-EB63-4761-9CAC-35A14D6F1EC4}" type="datetimeFigureOut">
              <a:rPr lang="en-AU" smtClean="0"/>
              <a:t>12/05/2014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DB002-C75C-4BE9-831B-45F22C977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07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620688"/>
            <a:ext cx="7825740" cy="51739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88832" cy="47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620688"/>
            <a:ext cx="7833360" cy="5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620688"/>
            <a:ext cx="7818120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620688"/>
            <a:ext cx="778764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620688"/>
            <a:ext cx="7825740" cy="5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620688"/>
            <a:ext cx="7825740" cy="5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620688"/>
            <a:ext cx="7810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620688"/>
            <a:ext cx="7802880" cy="52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620688"/>
            <a:ext cx="781812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620688"/>
            <a:ext cx="782574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620688"/>
            <a:ext cx="7825740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620688"/>
            <a:ext cx="7795260" cy="5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Davidson</dc:creator>
  <cp:lastModifiedBy>Sophie Davidson</cp:lastModifiedBy>
  <cp:revision>3</cp:revision>
  <dcterms:created xsi:type="dcterms:W3CDTF">2014-05-12T06:33:40Z</dcterms:created>
  <dcterms:modified xsi:type="dcterms:W3CDTF">2014-05-12T06:53:08Z</dcterms:modified>
</cp:coreProperties>
</file>